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2" showSpecialPlsOnTitleSld="0" saveSubsetFonts="1">
  <p:sldMasterIdLst>
    <p:sldMasterId id="2147483660" r:id="rId1"/>
  </p:sldMasterIdLst>
  <p:notesMasterIdLst>
    <p:notesMasterId r:id="rId7"/>
  </p:notesMasterIdLst>
  <p:handoutMasterIdLst>
    <p:handoutMasterId r:id="rId8"/>
  </p:handoutMasterIdLst>
  <p:sldIdLst>
    <p:sldId id="256" r:id="rId2"/>
    <p:sldId id="261" r:id="rId3"/>
    <p:sldId id="258" r:id="rId4"/>
    <p:sldId id="259" r:id="rId5"/>
    <p:sldId id="260" r:id="rId6"/>
  </p:sldIdLst>
  <p:sldSz cx="9144000" cy="6858000" type="screen4x3"/>
  <p:notesSz cx="6858000" cy="9144000"/>
  <p:custShowLst>
    <p:custShow name="프로그램 실행1" id="0">
      <p:sldLst>
        <p:sld r:id="rId2"/>
        <p:sld r:id="rId5"/>
      </p:sldLst>
    </p:custShow>
    <p:custShow name="프로그램 실행2" id="1">
      <p:sldLst>
        <p:sld r:id="rId2"/>
        <p:sld r:id="rId4"/>
      </p:sldLst>
    </p:custShow>
  </p:custShowLst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8725" autoAdjust="0"/>
    <p:restoredTop sz="91926" autoAdjust="0"/>
  </p:normalViewPr>
  <p:slideViewPr>
    <p:cSldViewPr>
      <p:cViewPr>
        <p:scale>
          <a:sx n="100" d="100"/>
          <a:sy n="100" d="100"/>
        </p:scale>
        <p:origin x="-72" y="-16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8" d="100"/>
          <a:sy n="88" d="100"/>
        </p:scale>
        <p:origin x="-3822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6D364D7-FFAD-40E3-80FC-BBD1305E07B6}" type="datetimeFigureOut">
              <a:rPr lang="ko-KR" altLang="en-US" smtClean="0"/>
              <a:t>2019-09-29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E4B394E-7226-4CE7-B840-F18104F1DB7A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6" name="빗면 5"/>
          <p:cNvSpPr/>
          <p:nvPr/>
        </p:nvSpPr>
        <p:spPr>
          <a:xfrm>
            <a:off x="1629000" y="323528"/>
            <a:ext cx="3600000" cy="720000"/>
          </a:xfrm>
          <a:prstGeom prst="bevel">
            <a:avLst/>
          </a:prstGeom>
          <a:blipFill>
            <a:blip r:embed="rId2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바탕체" pitchFamily="17" charset="-127"/>
                <a:ea typeface="바탕체" pitchFamily="17" charset="-127"/>
              </a:rPr>
              <a:t>저탄소 녹색성장</a:t>
            </a:r>
            <a:endParaRPr lang="ko-KR" altLang="en-US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바탕체" pitchFamily="17" charset="-127"/>
              <a:ea typeface="바탕체" pitchFamily="17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412027515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22F2F09-1B69-47B4-BC1F-06E1FF3EDA9F}" type="datetimeFigureOut">
              <a:rPr lang="ko-KR" altLang="en-US" smtClean="0"/>
              <a:t>2019-09-29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A03EA4E-AC87-4056-A6FC-D1066B97DB3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991457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DDEBCF"/>
            </a:gs>
            <a:gs pos="50000">
              <a:srgbClr val="9CB86E"/>
            </a:gs>
            <a:gs pos="100000">
              <a:srgbClr val="156B13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ko-KR" sz="1400" dirty="0">
                <a:latin typeface="굴림체" pitchFamily="49" charset="-127"/>
                <a:ea typeface="굴림체" pitchFamily="49" charset="-127"/>
              </a:rPr>
              <a:t>저탄소 녹색성장에 대한 자료입니다</a:t>
            </a:r>
            <a:r>
              <a:rPr lang="en-US" altLang="ko-KR" sz="1400" dirty="0">
                <a:latin typeface="굴림체" pitchFamily="49" charset="-127"/>
                <a:ea typeface="굴림체" pitchFamily="49" charset="-127"/>
              </a:rPr>
              <a:t>.</a:t>
            </a:r>
            <a:endParaRPr lang="ko-KR" altLang="en-US" sz="1400" dirty="0">
              <a:latin typeface="굴림체" pitchFamily="49" charset="-127"/>
              <a:ea typeface="굴림체" pitchFamily="49" charset="-127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03EA4E-AC87-4056-A6FC-D1066B97DB36}" type="slidenum">
              <a:rPr lang="ko-KR" altLang="en-US" smtClean="0"/>
              <a:t>2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84858551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03EA4E-AC87-4056-A6FC-D1066B97DB36}" type="slidenum">
              <a:rPr lang="ko-KR" altLang="en-US" smtClean="0"/>
              <a:t>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7957460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03EA4E-AC87-4056-A6FC-D1066B97DB36}" type="slidenum">
              <a:rPr lang="ko-KR" altLang="en-US" smtClean="0"/>
              <a:t>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7736539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253982-9013-43A1-994A-8808DFB5A769}" type="slidenum">
              <a:rPr lang="ko-KR" altLang="en-US" smtClean="0"/>
              <a:t>5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03EA4E-AC87-4056-A6FC-D1066B97DB36}" type="slidenum">
              <a:rPr lang="ko-KR" altLang="en-US" smtClean="0"/>
              <a:t>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6015961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제목 슬라이드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직사각형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3" name="모서리가 둥근 직사각형 12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부제목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ko-KR" altLang="en-US" smtClean="0"/>
              <a:t>마스터 부제목 스타일 편집</a:t>
            </a:r>
            <a:endParaRPr kumimoji="0" lang="en-US"/>
          </a:p>
        </p:txBody>
      </p:sp>
      <p:sp>
        <p:nvSpPr>
          <p:cNvPr id="28" name="날짜 개체 틀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2AD759-DBB0-4D2D-A693-B153A5F5AB19}" type="datetime1">
              <a:rPr lang="ko-KR" altLang="en-US" smtClean="0"/>
              <a:t>2019-09-29</a:t>
            </a:fld>
            <a:endParaRPr lang="ko-KR" altLang="en-US"/>
          </a:p>
        </p:txBody>
      </p:sp>
      <p:sp>
        <p:nvSpPr>
          <p:cNvPr id="17" name="바닥글 개체 틀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29" name="슬라이드 번호 개체 틀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476D113B-3DA1-4DDA-974D-22C4C439BEDC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7" name="직사각형 6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직사각형 9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직사각형 10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제목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60000">
        <p:split dir="in"/>
      </p:transition>
    </mc:Choice>
    <mc:Fallback xmlns="">
      <p:transition spd="slow" advClick="0" advTm="60000">
        <p:split dir="in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lang="ko-KR" altLang="en-US" smtClean="0"/>
              <a:t>둘째 수준</a:t>
            </a:r>
          </a:p>
          <a:p>
            <a:pPr lvl="2" eaLnBrk="1" latinLnBrk="0" hangingPunct="1"/>
            <a:r>
              <a:rPr lang="ko-KR" altLang="en-US" smtClean="0"/>
              <a:t>셋째 수준</a:t>
            </a:r>
          </a:p>
          <a:p>
            <a:pPr lvl="3" eaLnBrk="1" latinLnBrk="0" hangingPunct="1"/>
            <a:r>
              <a:rPr lang="ko-KR" altLang="en-US" smtClean="0"/>
              <a:t>넷째 수준</a:t>
            </a:r>
          </a:p>
          <a:p>
            <a:pPr lvl="4" eaLnBrk="1" latinLnBrk="0" hangingPunct="1"/>
            <a:r>
              <a:rPr lang="ko-KR" altLang="en-US" smtClean="0"/>
              <a:t>다섯째 수준</a:t>
            </a:r>
            <a:endParaRPr kumimoji="0"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2A3B77-C183-4002-8A09-1E161EE1741B}" type="datetime1">
              <a:rPr lang="ko-KR" altLang="en-US" smtClean="0"/>
              <a:t>2019-09-29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6D113B-3DA1-4DDA-974D-22C4C439BEDC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60000">
        <p:split dir="in"/>
      </p:transition>
    </mc:Choice>
    <mc:Fallback xmlns="">
      <p:transition spd="slow" advClick="0" advTm="60000">
        <p:split dir="in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lang="ko-KR" altLang="en-US" smtClean="0"/>
              <a:t>둘째 수준</a:t>
            </a:r>
          </a:p>
          <a:p>
            <a:pPr lvl="2" eaLnBrk="1" latinLnBrk="0" hangingPunct="1"/>
            <a:r>
              <a:rPr lang="ko-KR" altLang="en-US" smtClean="0"/>
              <a:t>셋째 수준</a:t>
            </a:r>
          </a:p>
          <a:p>
            <a:pPr lvl="3" eaLnBrk="1" latinLnBrk="0" hangingPunct="1"/>
            <a:r>
              <a:rPr lang="ko-KR" altLang="en-US" smtClean="0"/>
              <a:t>넷째 수준</a:t>
            </a:r>
          </a:p>
          <a:p>
            <a:pPr lvl="4" eaLnBrk="1" latinLnBrk="0" hangingPunct="1"/>
            <a:r>
              <a:rPr lang="ko-KR" altLang="en-US" smtClean="0"/>
              <a:t>다섯째 수준</a:t>
            </a:r>
            <a:endParaRPr kumimoji="0"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FCAB70-0792-482F-AF38-80D79264DFDB}" type="datetime1">
              <a:rPr lang="ko-KR" altLang="en-US" smtClean="0"/>
              <a:t>2019-09-29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6D113B-3DA1-4DDA-974D-22C4C439BEDC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60000">
        <p:split dir="in"/>
      </p:transition>
    </mc:Choice>
    <mc:Fallback xmlns="">
      <p:transition spd="slow" advClick="0" advTm="60000">
        <p:split dir="in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8DAA6B-C845-4C10-9CAF-F13D2E2D4A7C}" type="datetime1">
              <a:rPr lang="ko-KR" altLang="en-US" smtClean="0"/>
              <a:t>2019-09-29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6D113B-3DA1-4DDA-974D-22C4C439BEDC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8" name="내용 개체 틀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lang="ko-KR" altLang="en-US" smtClean="0"/>
              <a:t>둘째 수준</a:t>
            </a:r>
          </a:p>
          <a:p>
            <a:pPr lvl="2" eaLnBrk="1" latinLnBrk="0" hangingPunct="1"/>
            <a:r>
              <a:rPr lang="ko-KR" altLang="en-US" smtClean="0"/>
              <a:t>셋째 수준</a:t>
            </a:r>
          </a:p>
          <a:p>
            <a:pPr lvl="3" eaLnBrk="1" latinLnBrk="0" hangingPunct="1"/>
            <a:r>
              <a:rPr lang="ko-KR" altLang="en-US" smtClean="0"/>
              <a:t>넷째 수준</a:t>
            </a:r>
          </a:p>
          <a:p>
            <a:pPr lvl="4" eaLnBrk="1" latinLnBrk="0" hangingPunct="1"/>
            <a:r>
              <a:rPr lang="ko-KR" altLang="en-US" smtClean="0"/>
              <a:t>다섯째 수준</a:t>
            </a:r>
            <a:endParaRPr kumimoji="0"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60000">
        <p:split dir="in"/>
      </p:transition>
    </mc:Choice>
    <mc:Fallback xmlns="">
      <p:transition spd="slow" advClick="0" advTm="60000">
        <p:split dir="in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구역 머리글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직사각형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0" name="모서리가 둥근 직사각형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A833A3-2676-492D-A111-CD39C6E7080B}" type="datetime1">
              <a:rPr lang="ko-KR" altLang="en-US" smtClean="0"/>
              <a:t>2019-09-29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endParaRPr lang="ko-KR" altLang="en-US"/>
          </a:p>
        </p:txBody>
      </p:sp>
      <p:sp>
        <p:nvSpPr>
          <p:cNvPr id="7" name="직사각형 6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직사각형 7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직사각형 8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476D113B-3DA1-4DDA-974D-22C4C439BEDC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60000">
        <p:split dir="in"/>
      </p:transition>
    </mc:Choice>
    <mc:Fallback xmlns="">
      <p:transition spd="slow" advClick="0" advTm="60000">
        <p:split dir="in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4ACED-E2CA-431F-A1FB-33710F9EB464}" type="datetime1">
              <a:rPr lang="ko-KR" altLang="en-US" smtClean="0"/>
              <a:t>2019-09-29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6D113B-3DA1-4DDA-974D-22C4C439BEDC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9" name="내용 개체 틀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lang="ko-KR" altLang="en-US" smtClean="0"/>
              <a:t>둘째 수준</a:t>
            </a:r>
          </a:p>
          <a:p>
            <a:pPr lvl="2" eaLnBrk="1" latinLnBrk="0" hangingPunct="1"/>
            <a:r>
              <a:rPr lang="ko-KR" altLang="en-US" smtClean="0"/>
              <a:t>셋째 수준</a:t>
            </a:r>
          </a:p>
          <a:p>
            <a:pPr lvl="3" eaLnBrk="1" latinLnBrk="0" hangingPunct="1"/>
            <a:r>
              <a:rPr lang="ko-KR" altLang="en-US" smtClean="0"/>
              <a:t>넷째 수준</a:t>
            </a:r>
          </a:p>
          <a:p>
            <a:pPr lvl="4" eaLnBrk="1" latinLnBrk="0" hangingPunct="1"/>
            <a:r>
              <a:rPr lang="ko-KR" altLang="en-US" smtClean="0"/>
              <a:t>다섯째 수준</a:t>
            </a:r>
            <a:endParaRPr kumimoji="0" lang="en-US"/>
          </a:p>
        </p:txBody>
      </p:sp>
      <p:sp>
        <p:nvSpPr>
          <p:cNvPr id="11" name="내용 개체 틀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lang="ko-KR" altLang="en-US" smtClean="0"/>
              <a:t>둘째 수준</a:t>
            </a:r>
          </a:p>
          <a:p>
            <a:pPr lvl="2" eaLnBrk="1" latinLnBrk="0" hangingPunct="1"/>
            <a:r>
              <a:rPr lang="ko-KR" altLang="en-US" smtClean="0"/>
              <a:t>셋째 수준</a:t>
            </a:r>
          </a:p>
          <a:p>
            <a:pPr lvl="3" eaLnBrk="1" latinLnBrk="0" hangingPunct="1"/>
            <a:r>
              <a:rPr lang="ko-KR" altLang="en-US" smtClean="0"/>
              <a:t>넷째 수준</a:t>
            </a:r>
          </a:p>
          <a:p>
            <a:pPr lvl="4" eaLnBrk="1" latinLnBrk="0" hangingPunct="1"/>
            <a:r>
              <a:rPr lang="ko-KR" altLang="en-US" smtClean="0"/>
              <a:t>다섯째 수준</a:t>
            </a:r>
            <a:endParaRPr kumimoji="0"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60000">
        <p:split dir="in"/>
      </p:transition>
    </mc:Choice>
    <mc:Fallback xmlns="">
      <p:transition spd="slow" advClick="0" advTm="60000">
        <p:split dir="in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ko-KR" altLang="en-US" smtClean="0"/>
              <a:t>마스터 텍스트 스타일을 편집합니다</a:t>
            </a:r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ko-KR" altLang="en-US" smtClean="0"/>
              <a:t>마스터 텍스트 스타일을 편집합니다</a:t>
            </a:r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C8B156-8936-46A2-B84E-EF5205807DF5}" type="datetime1">
              <a:rPr lang="ko-KR" altLang="en-US" smtClean="0"/>
              <a:t>2019-09-29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6D113B-3DA1-4DDA-974D-22C4C439BEDC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11" name="내용 개체 틀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lang="ko-KR" altLang="en-US" smtClean="0"/>
              <a:t>둘째 수준</a:t>
            </a:r>
          </a:p>
          <a:p>
            <a:pPr lvl="2" eaLnBrk="1" latinLnBrk="0" hangingPunct="1"/>
            <a:r>
              <a:rPr lang="ko-KR" altLang="en-US" smtClean="0"/>
              <a:t>셋째 수준</a:t>
            </a:r>
          </a:p>
          <a:p>
            <a:pPr lvl="3" eaLnBrk="1" latinLnBrk="0" hangingPunct="1"/>
            <a:r>
              <a:rPr lang="ko-KR" altLang="en-US" smtClean="0"/>
              <a:t>넷째 수준</a:t>
            </a:r>
          </a:p>
          <a:p>
            <a:pPr lvl="4" eaLnBrk="1" latinLnBrk="0" hangingPunct="1"/>
            <a:r>
              <a:rPr lang="ko-KR" altLang="en-US" smtClean="0"/>
              <a:t>다섯째 수준</a:t>
            </a:r>
            <a:endParaRPr kumimoji="0" lang="en-US"/>
          </a:p>
        </p:txBody>
      </p:sp>
      <p:sp>
        <p:nvSpPr>
          <p:cNvPr id="13" name="내용 개체 틀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lang="ko-KR" altLang="en-US" smtClean="0"/>
              <a:t>둘째 수준</a:t>
            </a:r>
          </a:p>
          <a:p>
            <a:pPr lvl="2" eaLnBrk="1" latinLnBrk="0" hangingPunct="1"/>
            <a:r>
              <a:rPr lang="ko-KR" altLang="en-US" smtClean="0"/>
              <a:t>셋째 수준</a:t>
            </a:r>
          </a:p>
          <a:p>
            <a:pPr lvl="3" eaLnBrk="1" latinLnBrk="0" hangingPunct="1"/>
            <a:r>
              <a:rPr lang="ko-KR" altLang="en-US" smtClean="0"/>
              <a:t>넷째 수준</a:t>
            </a:r>
          </a:p>
          <a:p>
            <a:pPr lvl="4" eaLnBrk="1" latinLnBrk="0" hangingPunct="1"/>
            <a:r>
              <a:rPr lang="ko-KR" altLang="en-US" smtClean="0"/>
              <a:t>다섯째 수준</a:t>
            </a:r>
            <a:endParaRPr kumimoji="0"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60000">
        <p:split dir="in"/>
      </p:transition>
    </mc:Choice>
    <mc:Fallback xmlns="">
      <p:transition spd="slow" advClick="0" advTm="60000">
        <p:split dir="in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8B386D-E0D9-4DF9-80B7-E965DE00C366}" type="datetime1">
              <a:rPr lang="ko-KR" altLang="en-US" smtClean="0"/>
              <a:t>2019-09-29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6D113B-3DA1-4DDA-974D-22C4C439BEDC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60000">
        <p:split dir="in"/>
      </p:transition>
    </mc:Choice>
    <mc:Fallback xmlns="">
      <p:transition spd="slow" advClick="0" advTm="60000">
        <p:split dir="in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725CFC-2FC8-476E-A1BF-2D089CB252A9}" type="datetime1">
              <a:rPr lang="ko-KR" altLang="en-US" smtClean="0"/>
              <a:t>2019-09-29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6D113B-3DA1-4DDA-974D-22C4C439BEDC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60000">
        <p:split dir="in"/>
      </p:transition>
    </mc:Choice>
    <mc:Fallback xmlns="">
      <p:transition spd="slow" advClick="0" advTm="60000">
        <p:split dir="in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직사각형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9" name="모서리가 둥근 직사각형 8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C5BBA4-284C-41CA-B9BD-E35EC2AC946F}" type="datetime1">
              <a:rPr lang="ko-KR" altLang="en-US" smtClean="0"/>
              <a:t>2019-09-29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6D113B-3DA1-4DDA-974D-22C4C439BEDC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11" name="내용 개체 틀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lang="ko-KR" altLang="en-US" smtClean="0"/>
              <a:t>둘째 수준</a:t>
            </a:r>
          </a:p>
          <a:p>
            <a:pPr lvl="2" eaLnBrk="1" latinLnBrk="0" hangingPunct="1"/>
            <a:r>
              <a:rPr lang="ko-KR" altLang="en-US" smtClean="0"/>
              <a:t>셋째 수준</a:t>
            </a:r>
          </a:p>
          <a:p>
            <a:pPr lvl="3" eaLnBrk="1" latinLnBrk="0" hangingPunct="1"/>
            <a:r>
              <a:rPr lang="ko-KR" altLang="en-US" smtClean="0"/>
              <a:t>넷째 수준</a:t>
            </a:r>
          </a:p>
          <a:p>
            <a:pPr lvl="4" eaLnBrk="1" latinLnBrk="0" hangingPunct="1"/>
            <a:r>
              <a:rPr lang="ko-KR" altLang="en-US" smtClean="0"/>
              <a:t>다섯째 수준</a:t>
            </a:r>
            <a:endParaRPr kumimoji="0"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60000">
        <p:split dir="in"/>
      </p:transition>
    </mc:Choice>
    <mc:Fallback xmlns="">
      <p:transition spd="slow" advClick="0" advTm="60000">
        <p:split dir="in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527928-38DD-44D7-997E-3E8247D6D0ED}" type="datetime1">
              <a:rPr lang="ko-KR" altLang="en-US" smtClean="0"/>
              <a:t>2019-09-29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476D113B-3DA1-4DDA-974D-22C4C439BEDC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11" name="직사각형 10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직사각형 11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직사각형 12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ko-KR" altLang="en-US" smtClean="0"/>
              <a:t>그림을 추가하려면 아이콘을 클릭하십시오</a:t>
            </a:r>
            <a:endParaRPr kumimoji="0"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60000">
        <p:split dir="in"/>
      </p:transition>
    </mc:Choice>
    <mc:Fallback xmlns="">
      <p:transition spd="slow" advClick="0" advTm="60000">
        <p:split dir="in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직사각형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8" name="모서리가 둥근 직사각형 7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제목 개체 틀 2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13" name="텍스트 개체 틀 1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kumimoji="0" lang="ko-KR" altLang="en-US" smtClean="0"/>
              <a:t>둘째 수준</a:t>
            </a:r>
          </a:p>
          <a:p>
            <a:pPr lvl="2" eaLnBrk="1" latinLnBrk="0" hangingPunct="1"/>
            <a:r>
              <a:rPr kumimoji="0" lang="ko-KR" altLang="en-US" smtClean="0"/>
              <a:t>셋째 수준</a:t>
            </a:r>
          </a:p>
          <a:p>
            <a:pPr lvl="3" eaLnBrk="1" latinLnBrk="0" hangingPunct="1"/>
            <a:r>
              <a:rPr kumimoji="0" lang="ko-KR" altLang="en-US" smtClean="0"/>
              <a:t>넷째 수준</a:t>
            </a:r>
          </a:p>
          <a:p>
            <a:pPr lvl="4" eaLnBrk="1" latinLnBrk="0" hangingPunct="1"/>
            <a:r>
              <a:rPr kumimoji="0" lang="ko-KR" altLang="en-US" smtClean="0"/>
              <a:t>다섯째 수준</a:t>
            </a:r>
            <a:endParaRPr kumimoji="0" lang="en-US"/>
          </a:p>
        </p:txBody>
      </p:sp>
      <p:sp>
        <p:nvSpPr>
          <p:cNvPr id="14" name="날짜 개체 틀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41E648D2-2BA9-4074-A1B6-E121E58FB4E4}" type="datetime1">
              <a:rPr lang="ko-KR" altLang="en-US" smtClean="0"/>
              <a:t>2019-09-29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23" name="슬라이드 번호 개체 틀 22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30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fld id="{476D113B-3DA1-4DDA-974D-22C4C439BEDC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2" name="TextBox 1"/>
          <p:cNvSpPr txBox="1"/>
          <p:nvPr userDrawn="1"/>
        </p:nvSpPr>
        <p:spPr>
          <a:xfrm>
            <a:off x="7661608" y="69755"/>
            <a:ext cx="141577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ko-KR" sz="3200" kern="1200" dirty="0" smtClean="0">
                <a:solidFill>
                  <a:schemeClr val="tx1"/>
                </a:solidFill>
                <a:effectLst/>
                <a:latin typeface="돋움체" pitchFamily="49" charset="-127"/>
                <a:ea typeface="돋움체" pitchFamily="49" charset="-127"/>
                <a:cs typeface="+mn-cs"/>
              </a:rPr>
              <a:t>○○○</a:t>
            </a:r>
            <a:endParaRPr lang="ko-KR" altLang="en-US" sz="3200" dirty="0">
              <a:latin typeface="돋움체" pitchFamily="49" charset="-127"/>
              <a:ea typeface="돋움체" pitchFamily="49" charset="-127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slow" p14:dur="1500" advClick="0" advTm="60000">
        <p:split dir="in"/>
      </p:transition>
    </mc:Choice>
    <mc:Fallback xmlns="">
      <p:transition spd="slow" advClick="0" advTm="60000">
        <p:split dir="in"/>
      </p:transition>
    </mc:Fallback>
  </mc:AlternateContent>
  <p:hf hdr="0" ftr="0" dt="0"/>
  <p:txStyles>
    <p:titleStyle>
      <a:lvl1pPr algn="l" rtl="0" eaLnBrk="1" latinLnBrk="1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1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1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1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1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1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1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1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1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1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1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1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1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1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1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1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1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1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1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-test.co.kr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notepad.exe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부제목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ko-KR" altLang="en-US" sz="3500" dirty="0" smtClean="0">
                <a:latin typeface="돋움체" pitchFamily="49" charset="-127"/>
                <a:ea typeface="돋움체" pitchFamily="49" charset="-127"/>
                <a:hlinkClick r:id="rId3"/>
              </a:rPr>
              <a:t>하이퍼링크</a:t>
            </a:r>
            <a:endParaRPr lang="ko-KR" altLang="en-US" sz="3500" dirty="0">
              <a:latin typeface="돋움체" pitchFamily="49" charset="-127"/>
              <a:ea typeface="돋움체" pitchFamily="49" charset="-127"/>
            </a:endParaRPr>
          </a:p>
        </p:txBody>
      </p:sp>
      <p:sp>
        <p:nvSpPr>
          <p:cNvPr id="4" name="직사각형 3"/>
          <p:cNvSpPr/>
          <p:nvPr/>
        </p:nvSpPr>
        <p:spPr>
          <a:xfrm>
            <a:off x="972000" y="1628799"/>
            <a:ext cx="7200000" cy="126000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ko-KR" altLang="en-US" sz="72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궁서체" pitchFamily="17" charset="-127"/>
                <a:ea typeface="궁서체" pitchFamily="17" charset="-127"/>
              </a:rPr>
              <a:t>저탄소 녹색성장</a:t>
            </a:r>
            <a:endParaRPr lang="en-US" altLang="ko-KR" sz="72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궁서체" pitchFamily="17" charset="-127"/>
              <a:ea typeface="궁서체" pitchFamily="17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6302982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60000">
        <p:split dir="in"/>
      </p:transition>
    </mc:Choice>
    <mc:Fallback xmlns="">
      <p:transition spd="slow" advClick="0" advTm="60000">
        <p:split dir="in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제목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ko-KR" altLang="en-US" sz="5600" dirty="0">
                <a:latin typeface="궁서체" pitchFamily="17" charset="-127"/>
                <a:ea typeface="궁서체" pitchFamily="17" charset="-127"/>
              </a:rPr>
              <a:t>세계자연보존연맹</a:t>
            </a:r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6D113B-3DA1-4DDA-974D-22C4C439BEDC}" type="slidenum">
              <a:rPr lang="ko-KR" altLang="en-US" smtClean="0"/>
              <a:t>3</a:t>
            </a:fld>
            <a:endParaRPr lang="ko-KR" altLang="en-US" dirty="0"/>
          </a:p>
        </p:txBody>
      </p:sp>
      <p:sp>
        <p:nvSpPr>
          <p:cNvPr id="6" name="내용 개체 틀 5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>
              <a:lnSpc>
                <a:spcPts val="2600"/>
              </a:lnSpc>
              <a:buSzPct val="90000"/>
              <a:buFont typeface="Wingdings" pitchFamily="2" charset="2"/>
              <a:buChar char=""/>
            </a:pPr>
            <a:r>
              <a:rPr lang="ko-KR" altLang="en-US" sz="2000" u="sng" dirty="0">
                <a:latin typeface="바탕체" pitchFamily="17" charset="-127"/>
                <a:ea typeface="바탕체" pitchFamily="17" charset="-127"/>
              </a:rPr>
              <a:t>명칭</a:t>
            </a:r>
          </a:p>
          <a:p>
            <a:pPr lvl="1">
              <a:lnSpc>
                <a:spcPts val="2600"/>
              </a:lnSpc>
            </a:pPr>
            <a:r>
              <a:rPr lang="en-US" altLang="ko-KR" sz="1800" u="sng" dirty="0">
                <a:latin typeface="바탕체" pitchFamily="17" charset="-127"/>
                <a:ea typeface="바탕체" pitchFamily="17" charset="-127"/>
              </a:rPr>
              <a:t>IUCN : The World Conservation Union </a:t>
            </a:r>
          </a:p>
          <a:p>
            <a:pPr>
              <a:lnSpc>
                <a:spcPts val="2600"/>
              </a:lnSpc>
              <a:buSzPct val="90000"/>
              <a:buFont typeface="Wingdings" pitchFamily="2" charset="2"/>
              <a:buChar char=""/>
            </a:pPr>
            <a:r>
              <a:rPr lang="ko-KR" altLang="en-US" sz="2000" u="sng" dirty="0">
                <a:latin typeface="바탕체" pitchFamily="17" charset="-127"/>
                <a:ea typeface="바탕체" pitchFamily="17" charset="-127"/>
              </a:rPr>
              <a:t>국제적 </a:t>
            </a:r>
            <a:r>
              <a:rPr lang="en-US" altLang="ko-KR" sz="2000" u="sng" dirty="0">
                <a:latin typeface="바탕체" pitchFamily="17" charset="-127"/>
                <a:ea typeface="바탕체" pitchFamily="17" charset="-127"/>
              </a:rPr>
              <a:t>NGO</a:t>
            </a:r>
          </a:p>
          <a:p>
            <a:pPr>
              <a:lnSpc>
                <a:spcPts val="2600"/>
              </a:lnSpc>
              <a:buSzPct val="90000"/>
              <a:buFont typeface="Wingdings" pitchFamily="2" charset="2"/>
              <a:buChar char=""/>
            </a:pPr>
            <a:r>
              <a:rPr lang="ko-KR" altLang="en-US" sz="2000" u="sng" dirty="0">
                <a:latin typeface="바탕체" pitchFamily="17" charset="-127"/>
                <a:ea typeface="바탕체" pitchFamily="17" charset="-127"/>
              </a:rPr>
              <a:t>기능</a:t>
            </a:r>
          </a:p>
          <a:p>
            <a:pPr lvl="1">
              <a:lnSpc>
                <a:spcPts val="2600"/>
              </a:lnSpc>
            </a:pPr>
            <a:r>
              <a:rPr lang="ko-KR" altLang="en-US" sz="1800" u="sng" dirty="0">
                <a:latin typeface="바탕체" pitchFamily="17" charset="-127"/>
                <a:ea typeface="바탕체" pitchFamily="17" charset="-127"/>
              </a:rPr>
              <a:t>세계 각 지역의 자연자원과 생물다양성 보전을 위한 독려</a:t>
            </a:r>
            <a:r>
              <a:rPr lang="en-US" altLang="ko-KR" sz="1800" u="sng" dirty="0">
                <a:latin typeface="바탕체" pitchFamily="17" charset="-127"/>
                <a:ea typeface="바탕체" pitchFamily="17" charset="-127"/>
              </a:rPr>
              <a:t>, </a:t>
            </a:r>
            <a:r>
              <a:rPr lang="ko-KR" altLang="en-US" sz="1800" u="sng" dirty="0">
                <a:latin typeface="바탕체" pitchFamily="17" charset="-127"/>
                <a:ea typeface="바탕체" pitchFamily="17" charset="-127"/>
              </a:rPr>
              <a:t>협조 </a:t>
            </a:r>
          </a:p>
          <a:p>
            <a:pPr lvl="1">
              <a:lnSpc>
                <a:spcPts val="2600"/>
              </a:lnSpc>
            </a:pPr>
            <a:r>
              <a:rPr lang="ko-KR" altLang="en-US" sz="1800" u="sng" dirty="0">
                <a:latin typeface="바탕체" pitchFamily="17" charset="-127"/>
                <a:ea typeface="바탕체" pitchFamily="17" charset="-127"/>
              </a:rPr>
              <a:t>자연자원의 균형적 이용</a:t>
            </a:r>
            <a:r>
              <a:rPr lang="en-US" altLang="ko-KR" sz="1800" u="sng" dirty="0">
                <a:latin typeface="바탕체" pitchFamily="17" charset="-127"/>
                <a:ea typeface="바탕체" pitchFamily="17" charset="-127"/>
              </a:rPr>
              <a:t>(</a:t>
            </a:r>
            <a:r>
              <a:rPr lang="ko-KR" altLang="en-US" sz="1800" u="sng" dirty="0">
                <a:latin typeface="바탕체" pitchFamily="17" charset="-127"/>
                <a:ea typeface="바탕체" pitchFamily="17" charset="-127"/>
              </a:rPr>
              <a:t>생태계의 </a:t>
            </a:r>
            <a:r>
              <a:rPr lang="ko-KR" altLang="en-US" sz="1800" u="sng" dirty="0" err="1">
                <a:latin typeface="바탕체" pitchFamily="17" charset="-127"/>
                <a:ea typeface="바탕체" pitchFamily="17" charset="-127"/>
              </a:rPr>
              <a:t>지속가능한</a:t>
            </a:r>
            <a:r>
              <a:rPr lang="ko-KR" altLang="en-US" sz="1800" u="sng" dirty="0">
                <a:latin typeface="바탕체" pitchFamily="17" charset="-127"/>
                <a:ea typeface="바탕체" pitchFamily="17" charset="-127"/>
              </a:rPr>
              <a:t> 이용</a:t>
            </a:r>
            <a:r>
              <a:rPr lang="en-US" altLang="ko-KR" sz="1800" u="sng" dirty="0">
                <a:latin typeface="바탕체" pitchFamily="17" charset="-127"/>
                <a:ea typeface="바탕체" pitchFamily="17" charset="-127"/>
              </a:rPr>
              <a:t>) </a:t>
            </a:r>
            <a:r>
              <a:rPr lang="ko-KR" altLang="en-US" sz="1800" u="sng" dirty="0">
                <a:latin typeface="바탕체" pitchFamily="17" charset="-127"/>
                <a:ea typeface="바탕체" pitchFamily="17" charset="-127"/>
              </a:rPr>
              <a:t>도모</a:t>
            </a:r>
          </a:p>
          <a:p>
            <a:pPr>
              <a:lnSpc>
                <a:spcPts val="2600"/>
              </a:lnSpc>
            </a:pPr>
            <a:endParaRPr lang="ko-KR" altLang="en-US" sz="1800" u="sng" dirty="0">
              <a:latin typeface="바탕체" pitchFamily="17" charset="-127"/>
              <a:ea typeface="바탕체" pitchFamily="17" charset="-127"/>
            </a:endParaRPr>
          </a:p>
        </p:txBody>
      </p:sp>
      <p:pic>
        <p:nvPicPr>
          <p:cNvPr id="2" name="내용 개체 틀 1"/>
          <p:cNvPicPr>
            <a:picLocks noGrp="1"/>
          </p:cNvPicPr>
          <p:nvPr>
            <p:ph sz="quarter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3950" y="2723548"/>
            <a:ext cx="3240000" cy="2160000"/>
          </a:xfrm>
        </p:spPr>
      </p:pic>
    </p:spTree>
    <p:extLst>
      <p:ext uri="{BB962C8B-B14F-4D97-AF65-F5344CB8AC3E}">
        <p14:creationId xmlns:p14="http://schemas.microsoft.com/office/powerpoint/2010/main" val="23260840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60000">
        <p:split dir="in"/>
      </p:transition>
    </mc:Choice>
    <mc:Fallback xmlns="">
      <p:transition spd="slow" advClick="0" advTm="60000">
        <p:split dir="in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0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제목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ko-KR" altLang="en-US" sz="5600" dirty="0">
                <a:latin typeface="궁서체" pitchFamily="17" charset="-127"/>
                <a:ea typeface="궁서체" pitchFamily="17" charset="-127"/>
              </a:rPr>
              <a:t>국립공원 특별보호구</a:t>
            </a:r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6D113B-3DA1-4DDA-974D-22C4C439BEDC}" type="slidenum">
              <a:rPr lang="ko-KR" altLang="en-US" smtClean="0"/>
              <a:t>4</a:t>
            </a:fld>
            <a:endParaRPr lang="ko-KR" altLang="en-US"/>
          </a:p>
        </p:txBody>
      </p:sp>
      <p:graphicFrame>
        <p:nvGraphicFramePr>
          <p:cNvPr id="8" name="내용 개체 틀 7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501644470"/>
              </p:ext>
            </p:extLst>
          </p:nvPr>
        </p:nvGraphicFramePr>
        <p:xfrm>
          <a:off x="914400" y="1447800"/>
          <a:ext cx="7772400" cy="43574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73424"/>
                <a:gridCol w="5040560"/>
                <a:gridCol w="658416"/>
              </a:tblGrid>
              <a:tr h="726244">
                <a:tc>
                  <a:txBody>
                    <a:bodyPr/>
                    <a:lstStyle/>
                    <a:p>
                      <a:pPr algn="ctr" rtl="0"/>
                      <a:r>
                        <a:rPr lang="ko-KR" sz="2000" dirty="0">
                          <a:latin typeface="굴림체" pitchFamily="49" charset="-127"/>
                          <a:ea typeface="굴림체" pitchFamily="49" charset="-127"/>
                        </a:rPr>
                        <a:t>구분</a:t>
                      </a:r>
                    </a:p>
                  </a:txBody>
                  <a:tcPr marL="0" marR="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ko-KR" sz="2000" dirty="0">
                          <a:latin typeface="굴림체" pitchFamily="49" charset="-127"/>
                          <a:ea typeface="굴림체" pitchFamily="49" charset="-127"/>
                        </a:rPr>
                        <a:t>내용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ko-KR" sz="2000" dirty="0">
                          <a:latin typeface="굴림체" pitchFamily="49" charset="-127"/>
                          <a:ea typeface="굴림체" pitchFamily="49" charset="-127"/>
                        </a:rPr>
                        <a:t>비고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</a:tr>
              <a:tr h="726244">
                <a:tc rowSpan="3">
                  <a:txBody>
                    <a:bodyPr/>
                    <a:lstStyle/>
                    <a:p>
                      <a:pPr algn="ctr" rtl="0"/>
                      <a:r>
                        <a:rPr lang="ko-KR" sz="2000" dirty="0">
                          <a:latin typeface="굴림체" pitchFamily="49" charset="-127"/>
                          <a:ea typeface="굴림체" pitchFamily="49" charset="-127"/>
                        </a:rPr>
                        <a:t>배경 및 필요성</a:t>
                      </a:r>
                    </a:p>
                  </a:txBody>
                  <a:tcPr marL="0" marR="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0"/>
                      <a:r>
                        <a:rPr lang="ko-KR" sz="2000" dirty="0">
                          <a:latin typeface="굴림체" pitchFamily="49" charset="-127"/>
                          <a:ea typeface="굴림체" pitchFamily="49" charset="-127"/>
                        </a:rPr>
                        <a:t>국립공원 입장료 폐지로 인한 </a:t>
                      </a:r>
                      <a:r>
                        <a:rPr lang="ko-KR" sz="2000" dirty="0" err="1">
                          <a:latin typeface="굴림체" pitchFamily="49" charset="-127"/>
                          <a:ea typeface="굴림체" pitchFamily="49" charset="-127"/>
                        </a:rPr>
                        <a:t>탐방객</a:t>
                      </a:r>
                      <a:r>
                        <a:rPr lang="ko-KR" sz="2000" dirty="0">
                          <a:latin typeface="굴림체" pitchFamily="49" charset="-127"/>
                          <a:ea typeface="굴림체" pitchFamily="49" charset="-127"/>
                        </a:rPr>
                        <a:t> 증가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5">
                  <a:txBody>
                    <a:bodyPr/>
                    <a:lstStyle/>
                    <a:p>
                      <a:pPr rtl="0"/>
                      <a:r>
                        <a:rPr lang="ko-KR" sz="2000">
                          <a:latin typeface="굴림체" pitchFamily="49" charset="-127"/>
                          <a:ea typeface="굴림체" pitchFamily="49" charset="-127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26244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0"/>
                      <a:r>
                        <a:rPr lang="ko-KR" sz="2000" dirty="0">
                          <a:latin typeface="굴림체" pitchFamily="49" charset="-127"/>
                          <a:ea typeface="굴림체" pitchFamily="49" charset="-127"/>
                        </a:rPr>
                        <a:t>멸종위기종 복원사업 확대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726244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0"/>
                      <a:r>
                        <a:rPr lang="ko-KR" sz="2000" dirty="0" err="1">
                          <a:latin typeface="굴림체" pitchFamily="49" charset="-127"/>
                          <a:ea typeface="굴림체" pitchFamily="49" charset="-127"/>
                        </a:rPr>
                        <a:t>핵심생물종</a:t>
                      </a:r>
                      <a:r>
                        <a:rPr lang="ko-KR" sz="2000" dirty="0">
                          <a:latin typeface="굴림체" pitchFamily="49" charset="-127"/>
                          <a:ea typeface="굴림체" pitchFamily="49" charset="-127"/>
                        </a:rPr>
                        <a:t> 보호 필요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726244">
                <a:tc rowSpan="2">
                  <a:txBody>
                    <a:bodyPr/>
                    <a:lstStyle/>
                    <a:p>
                      <a:pPr algn="ctr" rtl="0"/>
                      <a:r>
                        <a:rPr lang="ko-KR" sz="2000">
                          <a:latin typeface="굴림체" pitchFamily="49" charset="-127"/>
                          <a:ea typeface="굴림체" pitchFamily="49" charset="-127"/>
                        </a:rPr>
                        <a:t>관리</a:t>
                      </a:r>
                    </a:p>
                  </a:txBody>
                  <a:tcPr marL="0" marR="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0"/>
                      <a:r>
                        <a:rPr lang="ko-KR" sz="2000" dirty="0">
                          <a:latin typeface="굴림체" pitchFamily="49" charset="-127"/>
                          <a:ea typeface="굴림체" pitchFamily="49" charset="-127"/>
                        </a:rPr>
                        <a:t>생태계 변화 관찰을 위한 모니터링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726244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0"/>
                      <a:r>
                        <a:rPr lang="ko-KR" sz="2000" dirty="0">
                          <a:latin typeface="굴림체" pitchFamily="49" charset="-127"/>
                          <a:ea typeface="굴림체" pitchFamily="49" charset="-127"/>
                        </a:rPr>
                        <a:t>보호시설 설치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536357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60000">
        <p:split dir="in"/>
      </p:transition>
    </mc:Choice>
    <mc:Fallback xmlns="">
      <p:transition spd="slow" advClick="0" advTm="60000">
        <p:split dir="in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21C6C6-865E-4365-AF56-387760528532}" type="slidenum">
              <a:rPr lang="ko-KR" altLang="en-US" smtClean="0"/>
              <a:t>5</a:t>
            </a:fld>
            <a:endParaRPr lang="ko-KR" altLang="en-US"/>
          </a:p>
        </p:txBody>
      </p:sp>
      <p:grpSp>
        <p:nvGrpSpPr>
          <p:cNvPr id="30" name="그룹 29"/>
          <p:cNvGrpSpPr/>
          <p:nvPr/>
        </p:nvGrpSpPr>
        <p:grpSpPr>
          <a:xfrm>
            <a:off x="785786" y="620688"/>
            <a:ext cx="7560000" cy="5760000"/>
            <a:chOff x="1380455" y="571480"/>
            <a:chExt cx="6692007" cy="5810762"/>
          </a:xfrm>
        </p:grpSpPr>
        <p:sp>
          <p:nvSpPr>
            <p:cNvPr id="5" name="위로 구부러진 리본 4"/>
            <p:cNvSpPr/>
            <p:nvPr/>
          </p:nvSpPr>
          <p:spPr>
            <a:xfrm>
              <a:off x="1500166" y="571480"/>
              <a:ext cx="6500858" cy="857256"/>
            </a:xfrm>
            <a:prstGeom prst="ellipseRibbon2">
              <a:avLst>
                <a:gd name="adj1" fmla="val 25000"/>
                <a:gd name="adj2" fmla="val 71738"/>
                <a:gd name="adj3" fmla="val 12500"/>
              </a:avLst>
            </a:prstGeom>
            <a:blipFill>
              <a:blip r:embed="rId3"/>
              <a:tile tx="0" ty="0" sx="100000" sy="100000" flip="none" algn="tl"/>
            </a:blipFill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ko-KR" dirty="0"/>
                <a:t>환경부 지정 </a:t>
              </a:r>
              <a:r>
                <a:rPr lang="ko-KR" altLang="ko-KR" dirty="0" smtClean="0"/>
                <a:t>멸종위기종</a:t>
              </a:r>
            </a:p>
          </p:txBody>
        </p:sp>
        <p:cxnSp>
          <p:nvCxnSpPr>
            <p:cNvPr id="8" name="직선 연결선 7"/>
            <p:cNvCxnSpPr/>
            <p:nvPr/>
          </p:nvCxnSpPr>
          <p:spPr>
            <a:xfrm>
              <a:off x="2071670" y="2643182"/>
              <a:ext cx="6000792" cy="0"/>
            </a:xfrm>
            <a:prstGeom prst="line">
              <a:avLst/>
            </a:prstGeom>
            <a:ln w="635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직선 연결선 8"/>
            <p:cNvCxnSpPr/>
            <p:nvPr/>
          </p:nvCxnSpPr>
          <p:spPr>
            <a:xfrm>
              <a:off x="2071670" y="3738565"/>
              <a:ext cx="6000792" cy="0"/>
            </a:xfrm>
            <a:prstGeom prst="line">
              <a:avLst/>
            </a:prstGeom>
            <a:ln w="635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직선 연결선 9"/>
            <p:cNvCxnSpPr/>
            <p:nvPr/>
          </p:nvCxnSpPr>
          <p:spPr>
            <a:xfrm>
              <a:off x="2071670" y="4833948"/>
              <a:ext cx="6000792" cy="0"/>
            </a:xfrm>
            <a:prstGeom prst="line">
              <a:avLst/>
            </a:prstGeom>
            <a:ln w="635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직선 연결선 10"/>
            <p:cNvCxnSpPr/>
            <p:nvPr/>
          </p:nvCxnSpPr>
          <p:spPr>
            <a:xfrm>
              <a:off x="2071670" y="5929330"/>
              <a:ext cx="6000792" cy="0"/>
            </a:xfrm>
            <a:prstGeom prst="line">
              <a:avLst/>
            </a:prstGeom>
            <a:ln w="635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직선 연결선 11"/>
            <p:cNvCxnSpPr/>
            <p:nvPr/>
          </p:nvCxnSpPr>
          <p:spPr>
            <a:xfrm rot="5400000" flipH="1" flipV="1">
              <a:off x="142844" y="4000504"/>
              <a:ext cx="3857652" cy="0"/>
            </a:xfrm>
            <a:prstGeom prst="line">
              <a:avLst/>
            </a:prstGeom>
            <a:ln w="635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모서리가 둥근 직사각형 13"/>
            <p:cNvSpPr/>
            <p:nvPr/>
          </p:nvSpPr>
          <p:spPr>
            <a:xfrm>
              <a:off x="2714612" y="2285992"/>
              <a:ext cx="714380" cy="3643338"/>
            </a:xfrm>
            <a:prstGeom prst="roundRect">
              <a:avLst/>
            </a:prstGeom>
            <a:blipFill>
              <a:blip r:embed="rId4" cstate="print"/>
              <a:tile tx="0" ty="0" sx="100000" sy="100000" flip="none" algn="tl"/>
            </a:blipFill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5" name="모서리가 둥근 직사각형 14"/>
            <p:cNvSpPr/>
            <p:nvPr/>
          </p:nvSpPr>
          <p:spPr>
            <a:xfrm>
              <a:off x="3804041" y="3500438"/>
              <a:ext cx="714380" cy="2428892"/>
            </a:xfrm>
            <a:prstGeom prst="roundRect">
              <a:avLst/>
            </a:prstGeom>
            <a:blipFill>
              <a:blip r:embed="rId4" cstate="print"/>
              <a:tile tx="0" ty="0" sx="100000" sy="100000" flip="none" algn="tl"/>
            </a:blipFill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6" name="모서리가 둥근 직사각형 15"/>
            <p:cNvSpPr/>
            <p:nvPr/>
          </p:nvSpPr>
          <p:spPr>
            <a:xfrm>
              <a:off x="4893470" y="2285992"/>
              <a:ext cx="714380" cy="3643338"/>
            </a:xfrm>
            <a:prstGeom prst="roundRect">
              <a:avLst/>
            </a:prstGeom>
            <a:blipFill>
              <a:blip r:embed="rId4" cstate="print"/>
              <a:tile tx="0" ty="0" sx="100000" sy="100000" flip="none" algn="tl"/>
            </a:blipFill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7" name="모서리가 둥근 직사각형 16"/>
            <p:cNvSpPr/>
            <p:nvPr/>
          </p:nvSpPr>
          <p:spPr>
            <a:xfrm>
              <a:off x="5982899" y="3643314"/>
              <a:ext cx="714380" cy="2286016"/>
            </a:xfrm>
            <a:prstGeom prst="roundRect">
              <a:avLst/>
            </a:prstGeom>
            <a:blipFill>
              <a:blip r:embed="rId4" cstate="print"/>
              <a:tile tx="0" ty="0" sx="100000" sy="100000" flip="none" algn="tl"/>
            </a:blipFill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모서리가 둥근 직사각형 17"/>
            <p:cNvSpPr/>
            <p:nvPr/>
          </p:nvSpPr>
          <p:spPr>
            <a:xfrm>
              <a:off x="7072330" y="3357562"/>
              <a:ext cx="714380" cy="2571768"/>
            </a:xfrm>
            <a:prstGeom prst="roundRect">
              <a:avLst/>
            </a:prstGeom>
            <a:blipFill>
              <a:blip r:embed="rId4" cstate="print"/>
              <a:tile tx="0" ty="0" sx="100000" sy="100000" flip="none" algn="tl"/>
            </a:blipFill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1380455" y="2488164"/>
              <a:ext cx="69121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mtClean="0"/>
                <a:t>30</a:t>
              </a:r>
              <a:r>
                <a:rPr lang="ko-KR" altLang="en-US" smtClean="0"/>
                <a:t>종</a:t>
              </a:r>
              <a:endParaRPr lang="ko-KR" altLang="en-US"/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1380455" y="3500438"/>
              <a:ext cx="69121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mtClean="0"/>
                <a:t>20</a:t>
              </a:r>
              <a:r>
                <a:rPr lang="ko-KR" altLang="en-US" smtClean="0"/>
                <a:t>종</a:t>
              </a:r>
              <a:endParaRPr lang="ko-KR" altLang="en-US"/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1380455" y="4643446"/>
              <a:ext cx="69121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mtClean="0"/>
                <a:t>10</a:t>
              </a:r>
              <a:r>
                <a:rPr lang="ko-KR" altLang="en-US" smtClean="0"/>
                <a:t>종</a:t>
              </a:r>
              <a:endParaRPr lang="ko-KR" altLang="en-US"/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1518313" y="5786454"/>
              <a:ext cx="257115" cy="3725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dirty="0" smtClean="0"/>
                <a:t>0</a:t>
              </a:r>
              <a:endParaRPr lang="ko-KR" altLang="en-US" dirty="0"/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2714612" y="6012910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mtClean="0"/>
                <a:t>식물</a:t>
              </a:r>
              <a:endParaRPr lang="ko-KR" altLang="en-US"/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3799912" y="6012910"/>
              <a:ext cx="87716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mtClean="0"/>
                <a:t>포유류</a:t>
              </a:r>
              <a:endParaRPr lang="ko-KR" altLang="en-US"/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5044606" y="6012910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mtClean="0"/>
                <a:t>조류</a:t>
              </a:r>
              <a:endParaRPr lang="ko-KR" altLang="en-US"/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6058468" y="6012910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mtClean="0"/>
                <a:t>곤충</a:t>
              </a:r>
              <a:endParaRPr lang="ko-KR" altLang="en-US"/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7072330" y="6012910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mtClean="0"/>
                <a:t>기타</a:t>
              </a:r>
              <a:endParaRPr lang="ko-KR" altLang="en-US"/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2714612" y="1857364"/>
              <a:ext cx="69121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mtClean="0"/>
                <a:t>64</a:t>
              </a:r>
              <a:r>
                <a:rPr lang="ko-KR" altLang="en-US" smtClean="0"/>
                <a:t>종</a:t>
              </a:r>
              <a:endParaRPr lang="ko-KR" altLang="en-US"/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4857752" y="1857364"/>
              <a:ext cx="69121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mtClean="0"/>
                <a:t>61</a:t>
              </a:r>
              <a:r>
                <a:rPr lang="ko-KR" altLang="en-US" smtClean="0"/>
                <a:t>종</a:t>
              </a:r>
              <a:endParaRPr lang="ko-KR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9993888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60000">
        <p:split dir="in"/>
      </p:transition>
    </mc:Choice>
    <mc:Fallback xmlns="">
      <p:transition spd="slow" advClick="0" advTm="60000">
        <p:split dir="in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ko-KR" altLang="en-US" sz="5600" dirty="0" smtClean="0">
                <a:latin typeface="궁서체" pitchFamily="17" charset="-127"/>
                <a:ea typeface="궁서체" pitchFamily="17" charset="-127"/>
              </a:rPr>
              <a:t>프로그램 실행</a:t>
            </a:r>
            <a:endParaRPr lang="ko-KR" altLang="en-US" sz="5600" dirty="0">
              <a:latin typeface="궁서체" pitchFamily="17" charset="-127"/>
              <a:ea typeface="궁서체" pitchFamily="17" charset="-127"/>
            </a:endParaRPr>
          </a:p>
        </p:txBody>
      </p:sp>
      <p:sp>
        <p:nvSpPr>
          <p:cNvPr id="2" name="슬라이드 번호 개체 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6D113B-3DA1-4DDA-974D-22C4C439BEDC}" type="slidenum">
              <a:rPr lang="ko-KR" altLang="en-US" smtClean="0"/>
              <a:t>6</a:t>
            </a:fld>
            <a:endParaRPr lang="ko-KR" altLang="en-US"/>
          </a:p>
        </p:txBody>
      </p:sp>
      <p:grpSp>
        <p:nvGrpSpPr>
          <p:cNvPr id="6" name="그룹 5"/>
          <p:cNvGrpSpPr/>
          <p:nvPr/>
        </p:nvGrpSpPr>
        <p:grpSpPr>
          <a:xfrm>
            <a:off x="2987984" y="1844824"/>
            <a:ext cx="2880000" cy="3032400"/>
            <a:chOff x="2987984" y="1844824"/>
            <a:chExt cx="2880000" cy="3032400"/>
          </a:xfrm>
        </p:grpSpPr>
        <p:sp>
          <p:nvSpPr>
            <p:cNvPr id="4" name="막힌 원호 3">
              <a:hlinkHover r:id="rId3" action="ppaction://program"/>
            </p:cNvPr>
            <p:cNvSpPr/>
            <p:nvPr/>
          </p:nvSpPr>
          <p:spPr>
            <a:xfrm>
              <a:off x="2987984" y="1844824"/>
              <a:ext cx="2880000" cy="2880000"/>
            </a:xfrm>
            <a:prstGeom prst="blockArc">
              <a:avLst/>
            </a:prstGeom>
            <a:blipFill>
              <a:blip r:embed="rId4"/>
              <a:tile tx="0" ty="0" sx="100000" sy="100000" flip="none" algn="tl"/>
            </a:blipFill>
            <a:scene3d>
              <a:camera prst="orthographicFront"/>
              <a:lightRig rig="threePt" dir="t"/>
            </a:scene3d>
            <a:sp3d extrusionH="457200"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tx1"/>
                </a:solidFill>
              </a:endParaRPr>
            </a:p>
          </p:txBody>
        </p:sp>
        <p:sp>
          <p:nvSpPr>
            <p:cNvPr id="5" name="막힌 원호 4">
              <a:hlinkHover r:id="rId3" action="ppaction://program"/>
            </p:cNvPr>
            <p:cNvSpPr/>
            <p:nvPr/>
          </p:nvSpPr>
          <p:spPr>
            <a:xfrm flipV="1">
              <a:off x="2987984" y="1997224"/>
              <a:ext cx="2880000" cy="2880000"/>
            </a:xfrm>
            <a:prstGeom prst="blockArc">
              <a:avLst/>
            </a:prstGeom>
            <a:blipFill>
              <a:blip r:embed="rId4"/>
              <a:tile tx="0" ty="0" sx="100000" sy="100000" flip="none" algn="tl"/>
            </a:blipFill>
            <a:scene3d>
              <a:camera prst="orthographicFront"/>
              <a:lightRig rig="threePt" dir="t"/>
            </a:scene3d>
            <a:sp3d extrusionH="457200"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686034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60000">
        <p:split dir="in"/>
      </p:transition>
    </mc:Choice>
    <mc:Fallback xmlns="">
      <p:transition spd="slow" advClick="0" advTm="60000">
        <p:split dir="in"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균형">
  <a:themeElements>
    <a:clrScheme name="균형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균형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균형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85</TotalTime>
  <Words>96</Words>
  <Application>Microsoft Office PowerPoint</Application>
  <PresentationFormat>화면 슬라이드 쇼(4:3)</PresentationFormat>
  <Paragraphs>44</Paragraphs>
  <Slides>5</Slides>
  <Notes>5</Notes>
  <HiddenSlides>1</HiddenSlides>
  <MMClips>0</MMClips>
  <ScaleCrop>false</ScaleCrop>
  <HeadingPairs>
    <vt:vector size="6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5</vt:i4>
      </vt:variant>
      <vt:variant>
        <vt:lpstr>재구성한 쇼</vt:lpstr>
      </vt:variant>
      <vt:variant>
        <vt:i4>2</vt:i4>
      </vt:variant>
    </vt:vector>
  </HeadingPairs>
  <TitlesOfParts>
    <vt:vector size="8" baseType="lpstr">
      <vt:lpstr>균형</vt:lpstr>
      <vt:lpstr>PowerPoint 프레젠테이션</vt:lpstr>
      <vt:lpstr>세계자연보존연맹</vt:lpstr>
      <vt:lpstr>국립공원 특별보호구</vt:lpstr>
      <vt:lpstr>PowerPoint 프레젠테이션</vt:lpstr>
      <vt:lpstr>프로그램 실행</vt:lpstr>
      <vt:lpstr>프로그램 실행1</vt:lpstr>
      <vt:lpstr>프로그램 실행2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삼성SDS</dc:creator>
  <cp:lastModifiedBy>1</cp:lastModifiedBy>
  <cp:revision>20</cp:revision>
  <dcterms:created xsi:type="dcterms:W3CDTF">2014-11-23T07:46:59Z</dcterms:created>
  <dcterms:modified xsi:type="dcterms:W3CDTF">2019-09-29T05:24:26Z</dcterms:modified>
</cp:coreProperties>
</file>