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3"/>
        <p:sld r:id="rId5"/>
      </p:sldLst>
    </p:custShow>
    <p:custShow name="프로그램 실행2" id="1">
      <p:sldLst>
        <p:sld r:id="rId2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5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-18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-38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CE010-BED0-4DEF-B3EA-4C6A2120EF71}" type="datetimeFigureOut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586E2-52ED-4BE3-9109-58BBB044CC2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팔각형 5"/>
          <p:cNvSpPr/>
          <p:nvPr/>
        </p:nvSpPr>
        <p:spPr>
          <a:xfrm>
            <a:off x="1629000" y="179512"/>
            <a:ext cx="3600000" cy="720000"/>
          </a:xfrm>
          <a:prstGeom prst="octagon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궁서체" panose="02030609000101010101" pitchFamily="17" charset="-127"/>
                <a:ea typeface="궁서체" panose="02030609000101010101" pitchFamily="17" charset="-127"/>
              </a:rPr>
              <a:t>자연재해</a:t>
            </a:r>
            <a:endParaRPr lang="ko-KR" alt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4253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BCB41-8ABB-4082-827E-B57F6F704428}" type="datetimeFigureOut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0DF4B-6FF5-4B60-9797-F0AD535AB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521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0DF4B-6FF5-4B60-9797-F0AD535AB039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412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0DF4B-6FF5-4B60-9797-F0AD535AB03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27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0DF4B-6FF5-4B60-9797-F0AD535AB03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813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자연재해 피해 현황에 대한 자료입니다</a:t>
            </a:r>
            <a:r>
              <a:rPr lang="en-US" altLang="ko-KR" sz="17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  <a:endParaRPr lang="ko-KR" altLang="en-US" sz="17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0DF4B-6FF5-4B60-9797-F0AD535AB03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935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BC2EAD2-5FA1-4D6E-B9B8-52EC2C05FE27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C8ED26-E796-4D68-83C7-568CFB0D08C2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98BA1E-636C-405B-AFAD-D7E9B81BC9E7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3368B0-2A34-4FB2-95E5-040419132487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  <p:transition spd="slow" advClick="0" advTm="45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66DDF-F271-4C18-BC03-73388BDDB432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46A616-283F-466F-912F-42F964DD60BD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6602B0-5EC6-4BD8-8A57-ED93ADBE40A2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8C5282-120A-4DE0-9A47-EBDDC3135762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1B5474-AFC3-4979-BC1C-E424FA30F6DF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45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3D359D0-320E-43B1-B666-A4315EFC63B3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7F25A59-2183-420F-87F3-B0D9F3E10F4E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F2252DD-2175-419D-A66E-17C7D31433B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5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1BF11CC-BF1C-4F14-9E10-BFEF35ACC208}" type="datetime1">
              <a:rPr lang="ko-KR" altLang="en-US" smtClean="0"/>
              <a:t>2019-09-19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2300" b="0">
                <a:solidFill>
                  <a:schemeClr val="tx1"/>
                </a:solidFill>
              </a:defRPr>
            </a:lvl1pPr>
            <a:extLst/>
          </a:lstStyle>
          <a:p>
            <a:fld id="{4F2252DD-2175-419D-A66E-17C7D31433B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7965377" y="26750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○○○</a:t>
            </a:r>
            <a:endParaRPr lang="ko-KR" altLang="en-US" sz="2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5000">
    <p:push dir="d"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592000" y="1752601"/>
            <a:ext cx="3960000" cy="1260000"/>
          </a:xfrm>
        </p:spPr>
        <p:txBody>
          <a:bodyPr>
            <a:normAutofit/>
          </a:bodyPr>
          <a:lstStyle/>
          <a:p>
            <a:r>
              <a:rPr lang="ko-KR" altLang="en-US" sz="7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자연재해</a:t>
            </a:r>
            <a:endParaRPr lang="ko-KR" altLang="en-US" sz="7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ko-KR" altLang="en-US" sz="3500" dirty="0" smtClean="0">
                <a:latin typeface="궁서체" panose="02030609000101010101" pitchFamily="17" charset="-127"/>
                <a:ea typeface="궁서체" panose="02030609000101010101" pitchFamily="17" charset="-127"/>
                <a:hlinkClick r:id="rId3"/>
              </a:rPr>
              <a:t>하이퍼링크</a:t>
            </a:r>
            <a:endParaRPr lang="ko-KR" altLang="en-US" sz="3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6709037"/>
      </p:ext>
    </p:extLst>
  </p:cSld>
  <p:clrMapOvr>
    <a:masterClrMapping/>
  </p:clrMapOvr>
  <p:transition spd="slow" advClick="0" advTm="45000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6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러시아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폭염 가뭄 산불로 국가비상사태 선포</a:t>
            </a:r>
          </a:p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6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파키스탄</a:t>
            </a:r>
          </a:p>
          <a:p>
            <a:pPr lvl="1" fontAlgn="base">
              <a:lnSpc>
                <a:spcPts val="2800"/>
              </a:lnSpc>
            </a:pPr>
            <a:r>
              <a:rPr lang="en-US" altLang="ko-KR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80</a:t>
            </a: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년 만의 대홍수로 </a:t>
            </a:r>
            <a:r>
              <a:rPr lang="en-US" altLang="ko-KR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1500</a:t>
            </a: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명 사망</a:t>
            </a:r>
          </a:p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6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남아메리카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영하 </a:t>
            </a:r>
            <a:r>
              <a:rPr lang="en-US" altLang="ko-KR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20</a:t>
            </a: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도 이하 혹한으로 </a:t>
            </a:r>
            <a:r>
              <a:rPr lang="en-US" altLang="ko-KR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200</a:t>
            </a: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여명 사망</a:t>
            </a:r>
          </a:p>
          <a:p>
            <a:pPr fontAlgn="base">
              <a:lnSpc>
                <a:spcPts val="2800"/>
              </a:lnSpc>
              <a:buSzPct val="90000"/>
              <a:buFont typeface="Wingdings" panose="05000000000000000000" pitchFamily="2" charset="2"/>
              <a:buChar char="L"/>
            </a:pPr>
            <a:r>
              <a:rPr lang="ko-KR" altLang="en-US" sz="26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유럽</a:t>
            </a:r>
          </a:p>
          <a:p>
            <a:pPr lvl="1" fontAlgn="base">
              <a:lnSpc>
                <a:spcPts val="2800"/>
              </a:lnSpc>
            </a:pPr>
            <a:r>
              <a:rPr lang="ko-KR" altLang="en-US" sz="22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유럽전역 폭염피해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지구촌 이상기후 피해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252DD-2175-419D-A66E-17C7D31433BF}" type="slidenum">
              <a:rPr lang="ko-KR" altLang="en-US" smtClean="0"/>
              <a:t>1</a:t>
            </a:fld>
            <a:endParaRPr lang="ko-KR" altLang="en-US"/>
          </a:p>
        </p:txBody>
      </p:sp>
      <p:pic>
        <p:nvPicPr>
          <p:cNvPr id="8" name="내용 개체 틀 5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76" y="2421128"/>
            <a:ext cx="3600000" cy="2160000"/>
          </a:xfrm>
        </p:spPr>
      </p:pic>
    </p:spTree>
    <p:extLst>
      <p:ext uri="{BB962C8B-B14F-4D97-AF65-F5344CB8AC3E}">
        <p14:creationId xmlns:p14="http://schemas.microsoft.com/office/powerpoint/2010/main" val="2256520299"/>
      </p:ext>
    </p:extLst>
  </p:cSld>
  <p:clrMapOvr>
    <a:masterClrMapping/>
  </p:clrMapOvr>
  <p:transition spd="slow" advClick="0" advTm="4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8829208"/>
              </p:ext>
            </p:extLst>
          </p:nvPr>
        </p:nvGraphicFramePr>
        <p:xfrm>
          <a:off x="457200" y="1481138"/>
          <a:ext cx="8229600" cy="4540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504"/>
                <a:gridCol w="1656184"/>
                <a:gridCol w="2016224"/>
                <a:gridCol w="3106688"/>
              </a:tblGrid>
              <a:tr h="64859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종류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국가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사망 및 실종자수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4859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지진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1998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터키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15,400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2001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16,927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2003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이란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40,000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홍수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2002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중국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831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러시아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300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2003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년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스리랑카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800</a:t>
                      </a:r>
                      <a:r>
                        <a:rPr lang="ko-KR" altLang="en-US" sz="27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명</a:t>
                      </a:r>
                      <a:endParaRPr lang="ko-KR" altLang="en-US" sz="27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5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종류별 자연재해</a:t>
            </a:r>
            <a:endParaRPr lang="ko-KR" altLang="en-US" sz="45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252DD-2175-419D-A66E-17C7D31433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167360"/>
      </p:ext>
    </p:extLst>
  </p:cSld>
  <p:clrMapOvr>
    <a:masterClrMapping/>
  </p:clrMapOvr>
  <p:transition spd="slow" advClick="0" advTm="45000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252DD-2175-419D-A66E-17C7D31433BF}" type="slidenum">
              <a:rPr lang="ko-KR" altLang="en-US" smtClean="0"/>
              <a:t>3</a:t>
            </a:fld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432000" y="476672"/>
            <a:ext cx="8280000" cy="5760000"/>
            <a:chOff x="395536" y="476672"/>
            <a:chExt cx="8352928" cy="5616624"/>
          </a:xfrm>
        </p:grpSpPr>
        <p:sp>
          <p:nvSpPr>
            <p:cNvPr id="5" name="빗면 4"/>
            <p:cNvSpPr/>
            <p:nvPr/>
          </p:nvSpPr>
          <p:spPr>
            <a:xfrm>
              <a:off x="1835696" y="476672"/>
              <a:ext cx="5472608" cy="720080"/>
            </a:xfrm>
            <a:prstGeom prst="bevel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20</a:t>
              </a:r>
              <a:r>
                <a:rPr lang="ko-KR" altLang="en-US" dirty="0" smtClean="0"/>
                <a:t>년간 </a:t>
              </a:r>
              <a:r>
                <a:rPr lang="en-US" altLang="ko-KR" dirty="0" smtClean="0"/>
                <a:t>9</a:t>
              </a:r>
              <a:r>
                <a:rPr lang="ko-KR" altLang="en-US" dirty="0" smtClean="0"/>
                <a:t>월 재해 피해 현황</a:t>
              </a:r>
              <a:endParaRPr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2555776" y="2762545"/>
              <a:ext cx="6192688" cy="3330751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555776" y="1556792"/>
              <a:ext cx="6192688" cy="1008111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395536" y="2762545"/>
              <a:ext cx="1944216" cy="3330751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육각형 11"/>
            <p:cNvSpPr/>
            <p:nvPr/>
          </p:nvSpPr>
          <p:spPr>
            <a:xfrm>
              <a:off x="2771800" y="1736811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태풍</a:t>
              </a:r>
              <a:endParaRPr lang="ko-KR" altLang="en-US" dirty="0"/>
            </a:p>
          </p:txBody>
        </p:sp>
        <p:sp>
          <p:nvSpPr>
            <p:cNvPr id="13" name="육각형 12"/>
            <p:cNvSpPr/>
            <p:nvPr/>
          </p:nvSpPr>
          <p:spPr>
            <a:xfrm>
              <a:off x="4788024" y="1736811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호우</a:t>
              </a:r>
              <a:endParaRPr lang="ko-KR" altLang="en-US" dirty="0"/>
            </a:p>
          </p:txBody>
        </p:sp>
        <p:sp>
          <p:nvSpPr>
            <p:cNvPr id="14" name="육각형 13"/>
            <p:cNvSpPr/>
            <p:nvPr/>
          </p:nvSpPr>
          <p:spPr>
            <a:xfrm>
              <a:off x="6804248" y="1736811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폭풍</a:t>
              </a:r>
              <a:endParaRPr lang="ko-KR" altLang="en-US" dirty="0"/>
            </a:p>
          </p:txBody>
        </p:sp>
        <p:sp>
          <p:nvSpPr>
            <p:cNvPr id="15" name="육각형 14"/>
            <p:cNvSpPr/>
            <p:nvPr/>
          </p:nvSpPr>
          <p:spPr>
            <a:xfrm>
              <a:off x="503548" y="2924944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발생횟수</a:t>
              </a:r>
              <a:endParaRPr lang="ko-KR" altLang="en-US" dirty="0"/>
            </a:p>
          </p:txBody>
        </p:sp>
        <p:sp>
          <p:nvSpPr>
            <p:cNvPr id="16" name="육각형 15"/>
            <p:cNvSpPr/>
            <p:nvPr/>
          </p:nvSpPr>
          <p:spPr>
            <a:xfrm>
              <a:off x="503548" y="4077072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인명피해</a:t>
              </a:r>
              <a:endParaRPr lang="ko-KR" altLang="en-US" dirty="0"/>
            </a:p>
          </p:txBody>
        </p:sp>
        <p:sp>
          <p:nvSpPr>
            <p:cNvPr id="17" name="육각형 16"/>
            <p:cNvSpPr/>
            <p:nvPr/>
          </p:nvSpPr>
          <p:spPr>
            <a:xfrm>
              <a:off x="503548" y="5229200"/>
              <a:ext cx="1728192" cy="648072"/>
            </a:xfrm>
            <a:prstGeom prst="hexagon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/>
                <a:t>재산피해</a:t>
              </a:r>
              <a:endParaRPr lang="ko-KR" altLang="en-US"/>
            </a:p>
          </p:txBody>
        </p:sp>
        <p:sp>
          <p:nvSpPr>
            <p:cNvPr id="18" name="타원 17"/>
            <p:cNvSpPr/>
            <p:nvPr/>
          </p:nvSpPr>
          <p:spPr>
            <a:xfrm>
              <a:off x="2735796" y="2924944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11</a:t>
              </a:r>
              <a:r>
                <a:rPr lang="ko-KR" altLang="en-US" dirty="0" smtClean="0"/>
                <a:t>회</a:t>
              </a:r>
              <a:endParaRPr lang="ko-KR" altLang="en-US" dirty="0"/>
            </a:p>
          </p:txBody>
        </p:sp>
        <p:sp>
          <p:nvSpPr>
            <p:cNvPr id="19" name="타원 18"/>
            <p:cNvSpPr/>
            <p:nvPr/>
          </p:nvSpPr>
          <p:spPr>
            <a:xfrm>
              <a:off x="4752020" y="2924944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14</a:t>
              </a:r>
              <a:r>
                <a:rPr lang="ko-KR" altLang="en-US" dirty="0"/>
                <a:t>회</a:t>
              </a:r>
            </a:p>
          </p:txBody>
        </p:sp>
        <p:sp>
          <p:nvSpPr>
            <p:cNvPr id="20" name="타원 19"/>
            <p:cNvSpPr/>
            <p:nvPr/>
          </p:nvSpPr>
          <p:spPr>
            <a:xfrm>
              <a:off x="6768244" y="2924944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1</a:t>
              </a:r>
              <a:r>
                <a:rPr lang="ko-KR" altLang="en-US" dirty="0" smtClean="0"/>
                <a:t>회</a:t>
              </a:r>
              <a:endParaRPr lang="ko-KR" altLang="en-US" dirty="0"/>
            </a:p>
          </p:txBody>
        </p:sp>
        <p:sp>
          <p:nvSpPr>
            <p:cNvPr id="21" name="타원 20"/>
            <p:cNvSpPr/>
            <p:nvPr/>
          </p:nvSpPr>
          <p:spPr>
            <a:xfrm>
              <a:off x="2735796" y="5229200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5</a:t>
              </a:r>
              <a:r>
                <a:rPr lang="ko-KR" altLang="en-US" dirty="0" smtClean="0"/>
                <a:t>조</a:t>
              </a:r>
              <a:r>
                <a:rPr lang="en-US" altLang="ko-KR" dirty="0" smtClean="0"/>
                <a:t>273</a:t>
              </a:r>
              <a:r>
                <a:rPr lang="ko-KR" altLang="en-US" dirty="0" smtClean="0"/>
                <a:t>억</a:t>
              </a:r>
              <a:endParaRPr lang="ko-KR" altLang="en-US" dirty="0"/>
            </a:p>
          </p:txBody>
        </p:sp>
        <p:sp>
          <p:nvSpPr>
            <p:cNvPr id="22" name="타원 21"/>
            <p:cNvSpPr/>
            <p:nvPr/>
          </p:nvSpPr>
          <p:spPr>
            <a:xfrm>
              <a:off x="4752020" y="5229200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6,157</a:t>
              </a:r>
              <a:r>
                <a:rPr lang="ko-KR" altLang="en-US" dirty="0" smtClean="0"/>
                <a:t>억</a:t>
              </a:r>
              <a:endParaRPr lang="ko-KR" altLang="en-US" dirty="0"/>
            </a:p>
          </p:txBody>
        </p:sp>
        <p:sp>
          <p:nvSpPr>
            <p:cNvPr id="23" name="타원 22"/>
            <p:cNvSpPr/>
            <p:nvPr/>
          </p:nvSpPr>
          <p:spPr>
            <a:xfrm>
              <a:off x="6768244" y="5229200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278</a:t>
              </a:r>
              <a:r>
                <a:rPr lang="ko-KR" altLang="en-US" dirty="0" smtClean="0"/>
                <a:t>억</a:t>
              </a:r>
              <a:endParaRPr lang="ko-KR" altLang="en-US" dirty="0"/>
            </a:p>
          </p:txBody>
        </p:sp>
        <p:sp>
          <p:nvSpPr>
            <p:cNvPr id="24" name="타원 23"/>
            <p:cNvSpPr/>
            <p:nvPr/>
          </p:nvSpPr>
          <p:spPr>
            <a:xfrm>
              <a:off x="2735796" y="4077072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243</a:t>
              </a:r>
              <a:r>
                <a:rPr lang="ko-KR" altLang="en-US" dirty="0" smtClean="0"/>
                <a:t>명</a:t>
              </a:r>
              <a:endParaRPr lang="ko-KR" altLang="en-US" dirty="0"/>
            </a:p>
          </p:txBody>
        </p:sp>
        <p:sp>
          <p:nvSpPr>
            <p:cNvPr id="25" name="타원 24"/>
            <p:cNvSpPr/>
            <p:nvPr/>
          </p:nvSpPr>
          <p:spPr>
            <a:xfrm>
              <a:off x="4752020" y="4077072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205</a:t>
              </a:r>
              <a:r>
                <a:rPr lang="ko-KR" altLang="en-US" dirty="0" smtClean="0"/>
                <a:t>명</a:t>
              </a:r>
              <a:endParaRPr lang="ko-KR" altLang="en-US" dirty="0"/>
            </a:p>
          </p:txBody>
        </p:sp>
        <p:sp>
          <p:nvSpPr>
            <p:cNvPr id="26" name="타원 25"/>
            <p:cNvSpPr/>
            <p:nvPr/>
          </p:nvSpPr>
          <p:spPr>
            <a:xfrm>
              <a:off x="6768244" y="4077072"/>
              <a:ext cx="1800200" cy="648072"/>
            </a:xfrm>
            <a:prstGeom prst="ellipse">
              <a:avLst/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</a:t>
              </a:r>
              <a:r>
                <a:rPr lang="ko-KR" altLang="en-US" dirty="0" smtClean="0"/>
                <a:t>명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973622"/>
      </p:ext>
    </p:extLst>
  </p:cSld>
  <p:clrMapOvr>
    <a:masterClrMapping/>
  </p:clrMapOvr>
  <p:transition spd="slow" advClick="0" advTm="4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700" dirty="0" smtClean="0">
                <a:latin typeface="굴림체" panose="020B0609000101010101" pitchFamily="49" charset="-127"/>
                <a:ea typeface="굴림체" panose="020B0609000101010101" pitchFamily="49" charset="-127"/>
              </a:rPr>
              <a:t>프로그램 실행</a:t>
            </a:r>
            <a:endParaRPr lang="ko-KR" altLang="en-US" sz="4700" dirty="0"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252DD-2175-419D-A66E-17C7D31433BF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403648" y="1844824"/>
            <a:ext cx="3348192" cy="2520000"/>
            <a:chOff x="1403648" y="1844824"/>
            <a:chExt cx="3348192" cy="2520000"/>
          </a:xfrm>
        </p:grpSpPr>
        <p:sp>
          <p:nvSpPr>
            <p:cNvPr id="6" name="직각 삼각형 5">
              <a:hlinkHover r:id="rId2" action="ppaction://program"/>
            </p:cNvPr>
            <p:cNvSpPr/>
            <p:nvPr/>
          </p:nvSpPr>
          <p:spPr>
            <a:xfrm>
              <a:off x="3131840" y="1844824"/>
              <a:ext cx="1620000" cy="2520000"/>
            </a:xfrm>
            <a:prstGeom prst="rtTriangl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779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각 삼각형 6">
              <a:hlinkHover r:id="rId2" action="ppaction://program"/>
            </p:cNvPr>
            <p:cNvSpPr/>
            <p:nvPr/>
          </p:nvSpPr>
          <p:spPr>
            <a:xfrm flipH="1">
              <a:off x="1403648" y="1844824"/>
              <a:ext cx="1620000" cy="2520000"/>
            </a:xfrm>
            <a:prstGeom prst="rtTriangle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779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543232"/>
      </p:ext>
    </p:extLst>
  </p:cSld>
  <p:clrMapOvr>
    <a:masterClrMapping/>
  </p:clrMapOvr>
  <p:transition spd="slow" advClick="0" advTm="45000">
    <p:push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</TotalTime>
  <Words>118</Words>
  <Application>Microsoft Office PowerPoint</Application>
  <PresentationFormat>화면 슬라이드 쇼(4:3)</PresentationFormat>
  <Paragraphs>61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광장</vt:lpstr>
      <vt:lpstr>자연재해</vt:lpstr>
      <vt:lpstr>지구촌 이상기후 피해</vt:lpstr>
      <vt:lpstr>종류별 자연재해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자연재해</dc:title>
  <dc:creator>pc</dc:creator>
  <cp:lastModifiedBy>KIEA-2</cp:lastModifiedBy>
  <cp:revision>5</cp:revision>
  <dcterms:created xsi:type="dcterms:W3CDTF">2019-05-23T01:40:51Z</dcterms:created>
  <dcterms:modified xsi:type="dcterms:W3CDTF">2019-09-19T04:46:12Z</dcterms:modified>
</cp:coreProperties>
</file>