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2"/>
        <p:sld r:id="rId5"/>
      </p:sldLst>
    </p:custShow>
    <p:custShow name="프로그램 실행2" id="1">
      <p:sldLst>
        <p:sld r:id="rId2"/>
        <p:sld r:id="rId3"/>
        <p:sld r:id="rId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0" autoAdjust="0"/>
    <p:restoredTop sz="87774" autoAdjust="0"/>
  </p:normalViewPr>
  <p:slideViewPr>
    <p:cSldViewPr>
      <p:cViewPr>
        <p:scale>
          <a:sx n="105" d="100"/>
          <a:sy n="105" d="100"/>
        </p:scale>
        <p:origin x="-1794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14D317-AED1-43A8-BEAC-C912F2FEC9D3}" type="datetimeFigureOut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C6D95-343A-4B9A-A1BA-0791958DD31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2060848" y="467544"/>
            <a:ext cx="2880000" cy="720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체" panose="02030609000101010101" pitchFamily="17" charset="-127"/>
                <a:ea typeface="바탕체" panose="02030609000101010101" pitchFamily="17" charset="-127"/>
              </a:rPr>
              <a:t>동계올림픽 역사</a:t>
            </a:r>
            <a:endParaRPr lang="ko-KR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154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73FC9-F123-4018-BE54-8E1620B60193}" type="datetimeFigureOut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A94BBB-B415-4688-A903-7B2EAF232C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5754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동계올림픽에 관련된 자료입니다</a:t>
            </a:r>
            <a:r>
              <a:rPr lang="en-US" altLang="ko-KR" sz="1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94BBB-B415-4688-A903-7B2EAF232CF8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745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94BBB-B415-4688-A903-7B2EAF232CF8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9670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14348" y="2143116"/>
            <a:ext cx="7643866" cy="1500198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785786" y="3786190"/>
            <a:ext cx="7500990" cy="857256"/>
          </a:xfrm>
        </p:spPr>
        <p:txBody>
          <a:bodyPr anchor="t"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33C14-4ABB-4253-951D-BD92189F1119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‹#›</a:t>
            </a:fld>
            <a:endParaRPr lang="ko-KR" altLang="en-US" dirty="0"/>
          </a:p>
        </p:txBody>
      </p:sp>
    </p:spTree>
  </p:cSld>
  <p:clrMapOvr>
    <a:masterClrMapping/>
  </p:clrMapOvr>
  <p:transition spd="slow" advClick="0" advTm="50000">
    <p:pull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b"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00175"/>
            <a:ext cx="8229600" cy="4625989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45A1-572A-45B4-B9A1-DA4411E3A7FD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8" name="직선 연결선 7"/>
          <p:cNvCxnSpPr/>
          <p:nvPr/>
        </p:nvCxnSpPr>
        <p:spPr>
          <a:xfrm>
            <a:off x="455646" y="1428736"/>
            <a:ext cx="8215370" cy="1588"/>
          </a:xfrm>
          <a:prstGeom prst="line">
            <a:avLst/>
          </a:prstGeom>
          <a:noFill/>
          <a:ln w="28575" cap="sq" cmpd="sng" algn="ctr">
            <a:solidFill>
              <a:srgbClr val="E49458"/>
            </a:solidFill>
            <a:prstDash val="solid"/>
          </a:ln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rgbClr val="E49458">
                <a:tint val="100000"/>
                <a:shade val="100000"/>
                <a:hueMod val="100000"/>
                <a:satMod val="100000"/>
              </a:srgb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50000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643834" y="-15949"/>
            <a:ext cx="1500166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643834" y="285728"/>
            <a:ext cx="1214446" cy="6286546"/>
          </a:xfrm>
          <a:noFill/>
        </p:spPr>
        <p:txBody>
          <a:bodyPr vert="eaVert" anchor="b"/>
          <a:lstStyle>
            <a:lvl1pPr algn="ctr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571481"/>
            <a:ext cx="7115196" cy="5715044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0A0EE-C728-4F73-A49B-D307E00371EB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1"/>
            <a:ext cx="28572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70000"/>
              <a:buFont typeface="Wingdings"/>
              <a:buChar char=""/>
              <a:defRPr/>
            </a:lvl1pPr>
            <a:lvl2pPr>
              <a:buSzPct val="120000"/>
              <a:defRPr/>
            </a:lvl2pPr>
            <a:lvl3pPr>
              <a:buSzPct val="120000"/>
              <a:defRPr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B870E-8C7B-4372-8476-4A985654D03E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3475" y="285728"/>
            <a:ext cx="8554805" cy="939784"/>
          </a:xfrm>
        </p:spPr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0000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9"/>
            <a:ext cx="456478" cy="6857999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071810"/>
            <a:ext cx="7715304" cy="1504952"/>
          </a:xfrm>
        </p:spPr>
        <p:txBody>
          <a:bodyPr anchor="ctr"/>
          <a:lstStyle>
            <a:lvl1pPr algn="l">
              <a:defRPr sz="4000" b="0" cap="all"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00034" y="4500570"/>
            <a:ext cx="7715304" cy="164306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6" name="직선 연결선 15"/>
          <p:cNvCxnSpPr/>
          <p:nvPr/>
        </p:nvCxnSpPr>
        <p:spPr>
          <a:xfrm>
            <a:off x="500034" y="4429132"/>
            <a:ext cx="7715304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날짜 개체 틀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9508F03C-C39B-4579-AC0F-655588994703}" type="datetime1">
              <a:rPr lang="ko-KR" altLang="en-US" smtClean="0"/>
              <a:t>2019-09-25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0000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285728"/>
            <a:ext cx="9144032" cy="114301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 bwMode="invGray">
          <a:xfrm>
            <a:off x="785782" y="1643050"/>
            <a:ext cx="3786218" cy="4429156"/>
          </a:xfrm>
          <a:prstGeom prst="roundRect">
            <a:avLst>
              <a:gd name="adj" fmla="val 5345"/>
            </a:avLst>
          </a:prstGeom>
          <a:solidFill>
            <a:schemeClr val="tx2">
              <a:tint val="50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 bwMode="invGray">
          <a:xfrm>
            <a:off x="4714876" y="1643050"/>
            <a:ext cx="3785616" cy="4429156"/>
          </a:xfrm>
          <a:prstGeom prst="roundRect">
            <a:avLst>
              <a:gd name="adj" fmla="val 6980"/>
            </a:avLst>
          </a:prstGeom>
          <a:solidFill>
            <a:schemeClr val="tx2">
              <a:tint val="75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14767-203A-4AEC-93A1-66802728008F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30B9-C536-42F6-B32D-4B112325B05C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내용 개체 틀 9"/>
          <p:cNvSpPr>
            <a:spLocks noGrp="1"/>
          </p:cNvSpPr>
          <p:nvPr>
            <p:ph sz="half" idx="2"/>
          </p:nvPr>
        </p:nvSpPr>
        <p:spPr bwMode="invGray">
          <a:xfrm>
            <a:off x="500038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1">
                  <a:shade val="75000"/>
                  <a:alpha val="50000"/>
                </a:schemeClr>
              </a:gs>
              <a:gs pos="100000">
                <a:schemeClr val="accent1">
                  <a:shade val="75000"/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 bwMode="ltGray">
          <a:xfrm>
            <a:off x="500038" y="5429264"/>
            <a:ext cx="4005072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2" name="내용 개체 틀 11"/>
          <p:cNvSpPr>
            <a:spLocks noGrp="1"/>
          </p:cNvSpPr>
          <p:nvPr>
            <p:ph sz="half" idx="4"/>
          </p:nvPr>
        </p:nvSpPr>
        <p:spPr bwMode="invGray">
          <a:xfrm>
            <a:off x="4716932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2">
                  <a:shade val="75000"/>
                  <a:alpha val="50000"/>
                </a:schemeClr>
              </a:gs>
              <a:gs pos="100000">
                <a:schemeClr val="accent2"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 bwMode="ltGray">
          <a:xfrm>
            <a:off x="4714876" y="5429264"/>
            <a:ext cx="4000528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8859915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masterClrMapping/>
  </p:clrMapOvr>
  <p:transition spd="slow" advClick="0" advTm="50000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1143000"/>
          </a:xfrm>
        </p:spPr>
        <p:txBody>
          <a:bodyPr/>
          <a:lstStyle>
            <a:lvl1pPr algn="l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F10E5-42E8-457E-91DB-BF530836574C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873DA-41DD-4868-9FCE-2B03C9F8DB57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 bwMode="invGray">
          <a:xfrm>
            <a:off x="285720" y="263808"/>
            <a:ext cx="8858280" cy="664862"/>
          </a:xfrm>
          <a:prstGeom prst="rect">
            <a:avLst/>
          </a:prstGeom>
          <a:solidFill>
            <a:schemeClr val="tx1">
              <a:tint val="95000"/>
              <a:alpha val="69804"/>
            </a:scheme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 bwMode="invGray">
          <a:xfrm>
            <a:off x="500034" y="285728"/>
            <a:ext cx="8143932" cy="642942"/>
          </a:xfrm>
          <a:noFill/>
        </p:spPr>
        <p:txBody>
          <a:bodyPr anchor="b">
            <a:noAutofit/>
          </a:bodyPr>
          <a:lstStyle>
            <a:lvl1pPr algn="l">
              <a:defRPr sz="2800" b="1">
                <a:ln w="9525" cmpd="sng">
                  <a:noFill/>
                </a:ln>
                <a:solidFill>
                  <a:schemeClr val="bg1"/>
                </a:solidFill>
                <a:effectLst>
                  <a:outerShdw blurRad="44450" dist="25400" dir="2700000" algn="tl" rotWithShape="0">
                    <a:schemeClr val="tx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1006230"/>
            <a:ext cx="2214578" cy="53517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C5CE-C4A2-460A-8816-FE96503275FA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5" name="내용 개체 틀 14"/>
          <p:cNvSpPr>
            <a:spLocks noGrp="1"/>
          </p:cNvSpPr>
          <p:nvPr>
            <p:ph sz="quarter" idx="1"/>
          </p:nvPr>
        </p:nvSpPr>
        <p:spPr>
          <a:xfrm>
            <a:off x="2786064" y="1000108"/>
            <a:ext cx="5857875" cy="5357830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0000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3571876"/>
            <a:ext cx="9144000" cy="3286126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571876"/>
            <a:ext cx="3286148" cy="113824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4714884"/>
            <a:ext cx="3286148" cy="114300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0F481-51E4-4CB7-97A9-485C7C10FFC7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572272"/>
            <a:ext cx="2895600" cy="29775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그림 개체 틀 7"/>
          <p:cNvSpPr>
            <a:spLocks noGrp="1"/>
          </p:cNvSpPr>
          <p:nvPr>
            <p:ph type="pic" idx="1"/>
          </p:nvPr>
        </p:nvSpPr>
        <p:spPr>
          <a:xfrm>
            <a:off x="4000496" y="1071546"/>
            <a:ext cx="4214842" cy="4714908"/>
          </a:xfrm>
          <a:solidFill>
            <a:schemeClr val="tx2"/>
          </a:solidFill>
          <a:ln w="152400" cap="rnd">
            <a:solidFill>
              <a:srgbClr val="FFFFFF"/>
            </a:solidFill>
            <a:round/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twoPt" dir="t">
              <a:rot lat="0" lon="0" rev="10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txBody>
          <a:bodyPr/>
          <a:lstStyle>
            <a:lvl1pPr marL="0" indent="0">
              <a:buNone/>
              <a:defRPr sz="3200">
                <a:solidFill>
                  <a:schemeClr val="tx2">
                    <a:tint val="10000"/>
                  </a:schemeClr>
                </a:solidFill>
                <a:effectLst>
                  <a:outerShdw blurRad="50800" dist="50800" dir="5400000" algn="tl" rotWithShape="0">
                    <a:srgbClr val="000000">
                      <a:alpha val="58000"/>
                    </a:srgbClr>
                  </a:outerShdw>
                </a:effectLst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</p:spTree>
  </p:cSld>
  <p:clrMapOvr>
    <a:masterClrMapping/>
  </p:clrMapOvr>
  <p:transition spd="slow" advClick="0" advTm="50000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2380"/>
            <a:ext cx="9144000" cy="283348"/>
          </a:xfrm>
          <a:prstGeom prst="rect">
            <a:avLst/>
          </a:prstGeom>
          <a:solidFill>
            <a:schemeClr val="accent4"/>
          </a:solidFill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 dirty="0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12353" y="274638"/>
            <a:ext cx="8545927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C5DD202-BCDA-42C9-96C2-E485CE34D2E5}" type="datetime1">
              <a:rPr lang="ko-KR" altLang="en-US" smtClean="0"/>
              <a:t>2019-09-25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572272"/>
            <a:ext cx="2895600" cy="285752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500">
                <a:solidFill>
                  <a:schemeClr val="tx1"/>
                </a:solidFill>
              </a:defRPr>
            </a:lvl1pPr>
          </a:lstStyle>
          <a:p>
            <a:fld id="{C2E136C9-9E4E-49E2-A1D1-CBC7C6A3836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22429" y="101062"/>
            <a:ext cx="153118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○○○</a:t>
            </a:r>
            <a:endParaRPr lang="ko-KR" altLang="en-US" sz="3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0000">
    <p:pull dir="r"/>
  </p:transition>
  <p:hf hdr="0" ftr="0" dt="0"/>
  <p:txStyles>
    <p:titleStyle>
      <a:lvl1pPr algn="ctr" rtl="0" eaLnBrk="1" latinLnBrk="1" hangingPunct="1">
        <a:spcBef>
          <a:spcPct val="0"/>
        </a:spcBef>
        <a:buNone/>
        <a:defRPr kumimoji="0" sz="4400" b="0" kern="1200" spc="100" dirty="0">
          <a:ln w="18000">
            <a:noFill/>
            <a:prstDash val="solid"/>
          </a:ln>
          <a:solidFill>
            <a:schemeClr val="tx1"/>
          </a:solidFill>
          <a:effectLst>
            <a:outerShdw blurRad="44450" dist="25400" dir="2700000" algn="tl" rotWithShape="0">
              <a:schemeClr val="bg1">
                <a:alpha val="51000"/>
              </a:scheme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 kumimoji="0">
          <a:solidFill>
            <a:schemeClr val="tx2"/>
          </a:solidFill>
        </a:defRPr>
      </a:lvl2pPr>
      <a:lvl3pPr eaLnBrk="1" latinLnBrk="1" hangingPunct="1">
        <a:defRPr kumimoji="0">
          <a:solidFill>
            <a:schemeClr val="tx2"/>
          </a:solidFill>
        </a:defRPr>
      </a:lvl3pPr>
      <a:lvl4pPr eaLnBrk="1" latinLnBrk="1" hangingPunct="1">
        <a:defRPr kumimoji="0">
          <a:solidFill>
            <a:schemeClr val="tx2"/>
          </a:solidFill>
        </a:defRPr>
      </a:lvl4pPr>
      <a:lvl5pPr eaLnBrk="1" latinLnBrk="1" hangingPunct="1">
        <a:defRPr kumimoji="0">
          <a:solidFill>
            <a:schemeClr val="tx2"/>
          </a:solidFill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1" hangingPunct="1">
        <a:spcBef>
          <a:spcPct val="20000"/>
        </a:spcBef>
        <a:buFont typeface="Arial"/>
        <a:buChar char="•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NOTEPAD.EX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99592" y="1704745"/>
            <a:ext cx="720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o-KR" altLang="en-US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동계 올림픽</a:t>
            </a:r>
            <a:endParaRPr lang="en-US" altLang="ko-KR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99074225"/>
      </p:ext>
    </p:extLst>
  </p:cSld>
  <p:clrMapOvr>
    <a:masterClrMapping/>
  </p:clrMapOvr>
  <p:transition spd="slow" advClick="0" advTm="50000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제</a:t>
            </a:r>
            <a:r>
              <a:rPr lang="en-US" altLang="ko-KR" sz="50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22</a:t>
            </a:r>
            <a:r>
              <a:rPr lang="ko-KR" altLang="en-US" sz="50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회 동계 올림픽</a:t>
            </a:r>
            <a:endParaRPr lang="ko-KR" altLang="en-US" sz="50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pic>
        <p:nvPicPr>
          <p:cNvPr id="6" name="내용 개체 틀 5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708920"/>
            <a:ext cx="2880000" cy="2160000"/>
          </a:xfrm>
        </p:spPr>
      </p:pic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ts val="36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개최장소</a:t>
            </a:r>
          </a:p>
          <a:p>
            <a:pPr lvl="1">
              <a:lnSpc>
                <a:spcPts val="3600"/>
              </a:lnSpc>
              <a:spcBef>
                <a:spcPts val="0"/>
              </a:spcBef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러시아 소치</a:t>
            </a:r>
            <a:r>
              <a:rPr lang="en-US" altLang="ko-KR" b="1" dirty="0">
                <a:latin typeface="돋움체" panose="020B0609000101010101" pitchFamily="49" charset="-127"/>
                <a:ea typeface="돋움체" panose="020B0609000101010101" pitchFamily="49" charset="-127"/>
              </a:rPr>
              <a:t>(Sochi)</a:t>
            </a:r>
          </a:p>
          <a:p>
            <a:pPr>
              <a:lnSpc>
                <a:spcPts val="36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개최기간</a:t>
            </a:r>
          </a:p>
          <a:p>
            <a:pPr lvl="1">
              <a:lnSpc>
                <a:spcPts val="3600"/>
              </a:lnSpc>
              <a:spcBef>
                <a:spcPts val="0"/>
              </a:spcBef>
            </a:pPr>
            <a:r>
              <a:rPr lang="en-US" altLang="ko-KR" b="1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2014.02.07(</a:t>
            </a: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금</a:t>
            </a:r>
            <a:r>
              <a:rPr lang="en-US" altLang="ko-KR" b="1" dirty="0">
                <a:latin typeface="돋움체" panose="020B0609000101010101" pitchFamily="49" charset="-127"/>
                <a:ea typeface="돋움체" panose="020B0609000101010101" pitchFamily="49" charset="-127"/>
              </a:rPr>
              <a:t>) ~ </a:t>
            </a:r>
            <a:r>
              <a:rPr lang="en-US" altLang="ko-KR" b="1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2014.02.23</a:t>
            </a:r>
            <a:r>
              <a:rPr lang="en-US" altLang="ko-KR" b="1" dirty="0">
                <a:latin typeface="돋움체" panose="020B0609000101010101" pitchFamily="49" charset="-127"/>
                <a:ea typeface="돋움체" panose="020B0609000101010101" pitchFamily="49" charset="-127"/>
              </a:rPr>
              <a:t>(</a:t>
            </a:r>
            <a:r>
              <a:rPr lang="ko-KR" altLang="en-US" b="1" dirty="0">
                <a:latin typeface="돋움체" panose="020B0609000101010101" pitchFamily="49" charset="-127"/>
                <a:ea typeface="돋움체" panose="020B0609000101010101" pitchFamily="49" charset="-127"/>
              </a:rPr>
              <a:t>일</a:t>
            </a:r>
            <a:r>
              <a:rPr lang="en-US" altLang="ko-KR" b="1" dirty="0">
                <a:latin typeface="돋움체" panose="020B0609000101010101" pitchFamily="49" charset="-127"/>
                <a:ea typeface="돋움체" panose="020B0609000101010101" pitchFamily="49" charset="-127"/>
              </a:rPr>
              <a:t>)</a:t>
            </a:r>
            <a:endParaRPr lang="ko-KR" altLang="en-US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  <a:p>
            <a:pPr>
              <a:lnSpc>
                <a:spcPts val="3600"/>
              </a:lnSpc>
              <a:spcBef>
                <a:spcPts val="0"/>
              </a:spcBef>
            </a:pPr>
            <a:endParaRPr lang="ko-KR" altLang="en-US" b="1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57274511"/>
      </p:ext>
    </p:extLst>
  </p:cSld>
  <p:clrMapOvr>
    <a:masterClrMapping/>
  </p:clrMapOvr>
  <p:transition spd="slow" advClick="0" advTm="50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2096094"/>
              </p:ext>
            </p:extLst>
          </p:nvPr>
        </p:nvGraphicFramePr>
        <p:xfrm>
          <a:off x="457200" y="1600200"/>
          <a:ext cx="822960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비고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err="1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경기명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err="1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종목명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개최지역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설상경기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스키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스노보드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err="1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용평리조트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봅슬레이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err="1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알펜시아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빙상경기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스케이팅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피겨스케이팅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강릉 </a:t>
                      </a:r>
                      <a:r>
                        <a:rPr lang="ko-KR" altLang="en-US" sz="2000" dirty="0" err="1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코스털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아이스하키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돋움체" panose="020B0609000101010101" pitchFamily="49" charset="-127"/>
                          <a:ea typeface="돋움체" panose="020B0609000101010101" pitchFamily="49" charset="-127"/>
                        </a:rPr>
                        <a:t>아이스하키</a:t>
                      </a:r>
                      <a:endParaRPr lang="ko-KR" altLang="en-US" sz="2000" dirty="0">
                        <a:latin typeface="돋움체" panose="020B0609000101010101" pitchFamily="49" charset="-127"/>
                        <a:ea typeface="돋움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종목</a:t>
            </a:r>
            <a:endParaRPr lang="ko-KR" altLang="en-US" sz="50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52045200"/>
      </p:ext>
    </p:extLst>
  </p:cSld>
  <p:clrMapOvr>
    <a:masterClrMapping/>
  </p:clrMapOvr>
  <p:transition spd="slow" advClick="0" advTm="50000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1115616" y="692696"/>
            <a:ext cx="7200000" cy="5400000"/>
            <a:chOff x="1115616" y="692696"/>
            <a:chExt cx="7200000" cy="5400000"/>
          </a:xfrm>
        </p:grpSpPr>
        <p:sp>
          <p:nvSpPr>
            <p:cNvPr id="3" name="배지 2"/>
            <p:cNvSpPr/>
            <p:nvPr/>
          </p:nvSpPr>
          <p:spPr>
            <a:xfrm>
              <a:off x="2206525" y="692696"/>
              <a:ext cx="5018182" cy="975000"/>
            </a:xfrm>
            <a:prstGeom prst="plaque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500" smtClean="0">
                  <a:solidFill>
                    <a:srgbClr val="FFFF00"/>
                  </a:solidFill>
                  <a:latin typeface="궁서체" panose="02030609000101010101" pitchFamily="17" charset="-127"/>
                  <a:ea typeface="궁서체" panose="02030609000101010101" pitchFamily="17" charset="-127"/>
                </a:rPr>
                <a:t>참가선수</a:t>
              </a:r>
              <a:endParaRPr lang="ko-KR" altLang="en-US" sz="3500">
                <a:solidFill>
                  <a:srgbClr val="FFFF00"/>
                </a:solidFill>
                <a:latin typeface="궁서체" panose="02030609000101010101" pitchFamily="17" charset="-127"/>
                <a:ea typeface="궁서체" panose="02030609000101010101" pitchFamily="17" charset="-127"/>
              </a:endParaRPr>
            </a:p>
          </p:txBody>
        </p:sp>
        <p:sp>
          <p:nvSpPr>
            <p:cNvPr id="6" name="모서리가 둥근 직사각형 5"/>
            <p:cNvSpPr/>
            <p:nvPr/>
          </p:nvSpPr>
          <p:spPr>
            <a:xfrm>
              <a:off x="1115616" y="1892696"/>
              <a:ext cx="7200000" cy="4200000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8" name="직선 연결선 7"/>
            <p:cNvCxnSpPr/>
            <p:nvPr/>
          </p:nvCxnSpPr>
          <p:spPr>
            <a:xfrm>
              <a:off x="2497434" y="5342696"/>
              <a:ext cx="5090343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2497434" y="4667696"/>
              <a:ext cx="5090343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2497434" y="3997751"/>
              <a:ext cx="5090343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2497434" y="3392696"/>
              <a:ext cx="5090343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>
              <a:off x="2497434" y="2792696"/>
              <a:ext cx="5090343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원통 12"/>
            <p:cNvSpPr/>
            <p:nvPr/>
          </p:nvSpPr>
          <p:spPr>
            <a:xfrm>
              <a:off x="3224707" y="3092696"/>
              <a:ext cx="727273" cy="2250000"/>
            </a:xfrm>
            <a:prstGeom prst="can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원통 13"/>
            <p:cNvSpPr/>
            <p:nvPr/>
          </p:nvSpPr>
          <p:spPr>
            <a:xfrm>
              <a:off x="4824707" y="3392696"/>
              <a:ext cx="727273" cy="1950000"/>
            </a:xfrm>
            <a:prstGeom prst="can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원통 14"/>
            <p:cNvSpPr/>
            <p:nvPr/>
          </p:nvSpPr>
          <p:spPr>
            <a:xfrm>
              <a:off x="6570161" y="2792696"/>
              <a:ext cx="727273" cy="2550000"/>
            </a:xfrm>
            <a:prstGeom prst="can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551980" y="4475357"/>
              <a:ext cx="777452" cy="3846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1,000</a:t>
              </a:r>
              <a:endParaRPr lang="ko-KR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551980" y="3800357"/>
              <a:ext cx="806594" cy="3846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2</a:t>
              </a:r>
              <a:r>
                <a:rPr lang="en-US" altLang="ko-KR" dirty="0" smtClean="0"/>
                <a:t>,000</a:t>
              </a:r>
              <a:endParaRPr lang="ko-KR" alt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551980" y="3200357"/>
              <a:ext cx="804974" cy="3846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3</a:t>
              </a:r>
              <a:r>
                <a:rPr lang="en-US" altLang="ko-KR" dirty="0" smtClean="0"/>
                <a:t>,000</a:t>
              </a:r>
              <a:endParaRPr lang="ko-KR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551980" y="2600357"/>
              <a:ext cx="808212" cy="3846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4</a:t>
              </a:r>
              <a:r>
                <a:rPr lang="en-US" altLang="ko-KR" dirty="0" smtClean="0"/>
                <a:t>,000</a:t>
              </a:r>
              <a:endParaRPr lang="ko-KR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199617" y="5492696"/>
              <a:ext cx="911829" cy="3846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1992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799617" y="5492696"/>
              <a:ext cx="976589" cy="3846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2000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45071" y="5492696"/>
              <a:ext cx="919925" cy="3846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2013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71492268"/>
      </p:ext>
    </p:extLst>
  </p:cSld>
  <p:clrMapOvr>
    <a:masterClrMapping/>
  </p:clrMapOvr>
  <p:transition spd="slow" advClick="0" advTm="50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6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프로그램 실행</a:t>
            </a:r>
            <a:endParaRPr lang="ko-KR" altLang="en-US" sz="46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36C9-9E4E-49E2-A1D1-CBC7C6A38365}" type="slidenum">
              <a:rPr lang="ko-KR" altLang="en-US" smtClean="0"/>
              <a:t>7</a:t>
            </a:fld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3167844" y="2492896"/>
            <a:ext cx="3024216" cy="1800000"/>
            <a:chOff x="2195736" y="2492896"/>
            <a:chExt cx="3024216" cy="1800000"/>
          </a:xfrm>
        </p:grpSpPr>
        <p:sp>
          <p:nvSpPr>
            <p:cNvPr id="5" name="갈매기형 수장 4">
              <a:hlinkHover r:id="rId3" action="ppaction://program"/>
            </p:cNvPr>
            <p:cNvSpPr/>
            <p:nvPr/>
          </p:nvSpPr>
          <p:spPr>
            <a:xfrm>
              <a:off x="2195736" y="2492896"/>
              <a:ext cx="1080000" cy="1800000"/>
            </a:xfrm>
            <a:prstGeom prst="chevr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254000"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갈매기형 수장 5">
              <a:hlinkHover r:id="rId3" action="ppaction://program"/>
            </p:cNvPr>
            <p:cNvSpPr/>
            <p:nvPr/>
          </p:nvSpPr>
          <p:spPr>
            <a:xfrm flipH="1">
              <a:off x="4139952" y="2492896"/>
              <a:ext cx="1080000" cy="1800000"/>
            </a:xfrm>
            <a:prstGeom prst="chevr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254000"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8902964"/>
      </p:ext>
    </p:extLst>
  </p:cSld>
  <p:clrMapOvr>
    <a:masterClrMapping/>
  </p:clrMapOvr>
  <p:transition spd="slow" advClick="0" advTm="50000"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고구려 벽화">
  <a:themeElements>
    <a:clrScheme name="고구려 벽화">
      <a:dk1>
        <a:sysClr val="windowText" lastClr="000000"/>
      </a:dk1>
      <a:lt1>
        <a:sysClr val="window" lastClr="FFFFFF"/>
      </a:lt1>
      <a:dk2>
        <a:srgbClr val="433021"/>
      </a:dk2>
      <a:lt2>
        <a:srgbClr val="E8D8CA"/>
      </a:lt2>
      <a:accent1>
        <a:srgbClr val="E49458"/>
      </a:accent1>
      <a:accent2>
        <a:srgbClr val="74AD8D"/>
      </a:accent2>
      <a:accent3>
        <a:srgbClr val="D4AC30"/>
      </a:accent3>
      <a:accent4>
        <a:srgbClr val="7BA5BE"/>
      </a:accent4>
      <a:accent5>
        <a:srgbClr val="E4A098"/>
      </a:accent5>
      <a:accent6>
        <a:srgbClr val="70B4B7"/>
      </a:accent6>
      <a:hlink>
        <a:srgbClr val="008685"/>
      </a:hlink>
      <a:folHlink>
        <a:srgbClr val="EA5A23"/>
      </a:folHlink>
    </a:clrScheme>
    <a:fontScheme name="고구려 벽화">
      <a:maj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고구려 벽화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18000">
              <a:schemeClr val="phClr">
                <a:tint val="20000"/>
                <a:shade val="100000"/>
                <a:hueMod val="100000"/>
                <a:satMod val="100000"/>
              </a:schemeClr>
            </a:gs>
            <a:gs pos="87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95000"/>
                <a:hueMod val="100000"/>
                <a:satMod val="100000"/>
              </a:schemeClr>
            </a:gs>
          </a:gsLst>
          <a:lin ang="0" scaled="1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dir="5400000" algn="tl">
              <a:srgbClr val="EBE9ED">
                <a:alpha val="0"/>
              </a:srgbClr>
            </a:outerShdw>
          </a:effectLst>
        </a:effectStyle>
        <a:effectStyle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101600" dist="76200" dir="2700000" algn="bl">
              <a:srgbClr val="000000">
                <a:alpha val="30588"/>
              </a:srgbClr>
            </a:outerShdw>
          </a:effectLst>
          <a:scene3d>
            <a:camera prst="orthographicFront" fov="0">
              <a:rot lat="0" lon="0" rev="0"/>
            </a:camera>
            <a:lightRig rig="chilly" dir="t">
              <a:rot lat="0" lon="0" rev="4200000"/>
            </a:lightRig>
          </a:scene3d>
          <a:sp3d contourW="25400" prstMaterial="matte">
            <a:bevelT h="88900"/>
            <a:contourClr>
              <a:srgbClr val="FFFFFF">
                <a:alpha val="0"/>
              </a:srgb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60000">
              <a:schemeClr val="phClr">
                <a:tint val="100000"/>
                <a:shade val="55000"/>
                <a:hueMod val="100000"/>
                <a:satMod val="100000"/>
              </a:schemeClr>
            </a:gs>
          </a:gsLst>
          <a:path path="circle">
            <a:fillToRect l="50000" t="90000" r="50000" b="1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3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Hunting</Template>
  <TotalTime>422</TotalTime>
  <Words>65</Words>
  <Application>Microsoft Office PowerPoint</Application>
  <PresentationFormat>화면 슬라이드 쇼(4:3)</PresentationFormat>
  <Paragraphs>40</Paragraphs>
  <Slides>5</Slides>
  <Notes>2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고구려 벽화</vt:lpstr>
      <vt:lpstr>PowerPoint 프레젠테이션</vt:lpstr>
      <vt:lpstr>제22회 동계 올림픽</vt:lpstr>
      <vt:lpstr>종목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학생용</dc:creator>
  <cp:lastModifiedBy>KIEA-2</cp:lastModifiedBy>
  <cp:revision>29</cp:revision>
  <dcterms:created xsi:type="dcterms:W3CDTF">2016-09-28T07:42:54Z</dcterms:created>
  <dcterms:modified xsi:type="dcterms:W3CDTF">2019-09-25T01:34:27Z</dcterms:modified>
</cp:coreProperties>
</file>