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3"/>
      </p:sldLst>
    </p:custShow>
    <p:custShow name="프로그램 실행2" id="1">
      <p:sldLst>
        <p:sld r:id="rId2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8" autoAdjust="0"/>
    <p:restoredTop sz="0" autoAdjust="0"/>
  </p:normalViewPr>
  <p:slideViewPr>
    <p:cSldViewPr showGuides="1">
      <p:cViewPr>
        <p:scale>
          <a:sx n="117" d="100"/>
          <a:sy n="117" d="100"/>
        </p:scale>
        <p:origin x="-17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-38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ADECB-8C60-41D9-B3A0-23546A8939F1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F1687-7E15-46CE-96D4-A46FFB1168E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십자형 5"/>
          <p:cNvSpPr/>
          <p:nvPr/>
        </p:nvSpPr>
        <p:spPr>
          <a:xfrm>
            <a:off x="1269000" y="251520"/>
            <a:ext cx="4320000" cy="720000"/>
          </a:xfrm>
          <a:prstGeom prst="plus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지구온난화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2837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30530-B96A-41B8-AA5A-76037A96FAD7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4AE5C-0727-47B0-B5F0-5A975FC364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537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지구온난화에 대한 자료입니다</a:t>
            </a:r>
            <a:r>
              <a:rPr lang="en-US" altLang="ko-KR" sz="1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.</a:t>
            </a:r>
            <a:endParaRPr lang="ko-KR" altLang="en-US" sz="15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4AE5C-0727-47B0-B5F0-5A975FC364D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573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4AE5C-0727-47B0-B5F0-5A975FC364D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1521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4AE5C-0727-47B0-B5F0-5A975FC364D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789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4AE5C-0727-47B0-B5F0-5A975FC364D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817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77325C7-658F-42FE-A284-B697DB965328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A0270B-2F78-4EB0-9D4B-956465A7620B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8AC957-48FC-4934-A43F-4DC96753931B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9F673D-BF88-423F-A823-F20484138426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F68043-E1B1-4EA1-8F3E-7486D4A292D5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DD71C5-130B-4AC2-9FD2-5DB9F7F88114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0ED682-1F9E-4D6A-A509-7CFD63CF4137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02C4EE-7DEB-47E5-9CDB-EB36D7C58D18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06365E-2234-450B-9894-9BDD6CE3F3EE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F84D319-B046-4123-AC81-686A6E3C72FA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85AED3E-1FFE-4FF5-8951-F4F1F1DBE535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65DF7E6-77A5-4BD5-A052-427FA5AD808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F33D466-B0CE-4562-BA39-6EE1137A82EB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2800" b="0">
                <a:solidFill>
                  <a:schemeClr val="tx1"/>
                </a:solidFill>
              </a:defRPr>
            </a:lvl1pPr>
            <a:extLst/>
          </a:lstStyle>
          <a:p>
            <a:fld id="{265DF7E6-77A5-4BD5-A052-427FA5AD808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978119" y="1433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○○○</a:t>
            </a:r>
            <a:endParaRPr lang="ko-KR" altLang="en-US" sz="25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  <p:hf hdr="0" ftr="0" dt="0"/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59632" y="2204984"/>
            <a:ext cx="7200000" cy="1080000"/>
          </a:xfrm>
        </p:spPr>
        <p:txBody>
          <a:bodyPr>
            <a:normAutofit/>
          </a:bodyPr>
          <a:lstStyle/>
          <a:p>
            <a:r>
              <a:rPr lang="ko-KR" altLang="en-US" sz="6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지구온난화의 주범</a:t>
            </a:r>
            <a:endParaRPr lang="ko-KR" altLang="en-US" sz="6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sz="3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060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fontAlgn="base">
              <a:lnSpc>
                <a:spcPts val="30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기상이변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b="1" dirty="0">
                <a:latin typeface="바탕체" panose="02030609000101010101" pitchFamily="17" charset="-127"/>
                <a:ea typeface="바탕체" panose="02030609000101010101" pitchFamily="17" charset="-127"/>
              </a:rPr>
              <a:t>지구의 사막화와 </a:t>
            </a:r>
            <a:r>
              <a:rPr lang="ko-KR" altLang="en-US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해일발생</a:t>
            </a:r>
            <a:endParaRPr lang="ko-KR" altLang="en-US" b="1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ts val="3000"/>
              </a:lnSpc>
            </a:pPr>
            <a:r>
              <a:rPr lang="ko-KR" altLang="en-US" b="1" dirty="0">
                <a:latin typeface="바탕체" panose="02030609000101010101" pitchFamily="17" charset="-127"/>
                <a:ea typeface="바탕체" panose="02030609000101010101" pitchFamily="17" charset="-127"/>
              </a:rPr>
              <a:t>잦은 홍수와 가뭄</a:t>
            </a:r>
          </a:p>
          <a:p>
            <a:pPr fontAlgn="base">
              <a:lnSpc>
                <a:spcPts val="30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7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지구화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열대우림의</a:t>
            </a:r>
            <a:r>
              <a:rPr lang="ko-KR" altLang="en-US" b="1" dirty="0">
                <a:latin typeface="바탕체" panose="02030609000101010101" pitchFamily="17" charset="-127"/>
                <a:ea typeface="바탕체" panose="02030609000101010101" pitchFamily="17" charset="-127"/>
              </a:rPr>
              <a:t> 파괴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b="1" dirty="0">
                <a:latin typeface="바탕체" panose="02030609000101010101" pitchFamily="17" charset="-127"/>
                <a:ea typeface="바탕체" panose="02030609000101010101" pitchFamily="17" charset="-127"/>
              </a:rPr>
              <a:t>온실가스의 주범인 석탄과 석유 등 화석연료의 소비</a:t>
            </a:r>
          </a:p>
          <a:p>
            <a:pPr lvl="1" fontAlgn="base">
              <a:lnSpc>
                <a:spcPts val="3000"/>
              </a:lnSpc>
            </a:pPr>
            <a:r>
              <a:rPr lang="ko-KR" altLang="en-US" b="1" dirty="0">
                <a:latin typeface="바탕체" panose="02030609000101010101" pitchFamily="17" charset="-127"/>
                <a:ea typeface="바탕체" panose="02030609000101010101" pitchFamily="17" charset="-127"/>
              </a:rPr>
              <a:t>자동차와 항공기 등의 배출가스 증가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4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기후의 대재앙</a:t>
            </a:r>
            <a:endParaRPr lang="ko-KR" altLang="en-US" sz="44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DF7E6-77A5-4BD5-A052-427FA5AD8088}" type="slidenum">
              <a:rPr lang="ko-KR" altLang="en-US" smtClean="0"/>
              <a:t>6</a:t>
            </a:fld>
            <a:endParaRPr lang="ko-KR" altLang="en-US"/>
          </a:p>
        </p:txBody>
      </p:sp>
      <p:pic>
        <p:nvPicPr>
          <p:cNvPr id="8" name="내용 개체 틀 6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1248"/>
            <a:ext cx="3600000" cy="3600000"/>
          </a:xfrm>
        </p:spPr>
      </p:pic>
    </p:spTree>
    <p:extLst>
      <p:ext uri="{BB962C8B-B14F-4D97-AF65-F5344CB8AC3E}">
        <p14:creationId xmlns:p14="http://schemas.microsoft.com/office/powerpoint/2010/main" val="12215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16457"/>
              </p:ext>
            </p:extLst>
          </p:nvPr>
        </p:nvGraphicFramePr>
        <p:xfrm>
          <a:off x="457200" y="1481138"/>
          <a:ext cx="8229600" cy="4540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56692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감축국가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증가국가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75669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국가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변화율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국가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변화율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69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프랑스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-6.3%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중국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45.1%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69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미국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-3.0%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캐나다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21.3%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69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영국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-2.9%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9.9%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692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2000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 </a:t>
                      </a:r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~ 2006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 조사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3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온실가스 배출 변화</a:t>
            </a:r>
            <a:endParaRPr lang="ko-KR" altLang="en-US" sz="43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DF7E6-77A5-4BD5-A052-427FA5AD808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75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DF7E6-77A5-4BD5-A052-427FA5AD8088}" type="slidenum">
              <a:rPr lang="ko-KR" altLang="en-US" smtClean="0"/>
              <a:t>8</a:t>
            </a:fld>
            <a:endParaRPr lang="ko-KR" altLang="en-US"/>
          </a:p>
        </p:txBody>
      </p:sp>
      <p:grpSp>
        <p:nvGrpSpPr>
          <p:cNvPr id="42" name="그룹 41"/>
          <p:cNvGrpSpPr/>
          <p:nvPr/>
        </p:nvGrpSpPr>
        <p:grpSpPr>
          <a:xfrm>
            <a:off x="432000" y="620688"/>
            <a:ext cx="8280000" cy="5400000"/>
            <a:chOff x="572616" y="476672"/>
            <a:chExt cx="7992888" cy="5650324"/>
          </a:xfrm>
        </p:grpSpPr>
        <p:sp>
          <p:nvSpPr>
            <p:cNvPr id="5" name="모서리가 접힌 도형 4"/>
            <p:cNvSpPr/>
            <p:nvPr/>
          </p:nvSpPr>
          <p:spPr>
            <a:xfrm>
              <a:off x="2555776" y="476672"/>
              <a:ext cx="4032448" cy="648072"/>
            </a:xfrm>
            <a:prstGeom prst="foldedCorner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한국의 온실가스 배출량</a:t>
              </a:r>
              <a:endParaRPr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72616" y="1374468"/>
              <a:ext cx="7992888" cy="4752528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/>
          </p:nvSpPr>
          <p:spPr>
            <a:xfrm>
              <a:off x="1403648" y="4077072"/>
              <a:ext cx="576064" cy="576064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3275856" y="3356992"/>
              <a:ext cx="576064" cy="576064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5148064" y="2636912"/>
              <a:ext cx="576064" cy="576064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020272" y="2060848"/>
              <a:ext cx="576064" cy="576064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>
              <a:stCxn id="7" idx="6"/>
              <a:endCxn id="11" idx="3"/>
            </p:cNvCxnSpPr>
            <p:nvPr/>
          </p:nvCxnSpPr>
          <p:spPr>
            <a:xfrm flipV="1">
              <a:off x="1979712" y="3848693"/>
              <a:ext cx="1380507" cy="516411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>
              <a:stCxn id="11" idx="6"/>
              <a:endCxn id="12" idx="3"/>
            </p:cNvCxnSpPr>
            <p:nvPr/>
          </p:nvCxnSpPr>
          <p:spPr>
            <a:xfrm flipV="1">
              <a:off x="3851920" y="3128613"/>
              <a:ext cx="1380507" cy="516411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>
              <a:stCxn id="12" idx="6"/>
              <a:endCxn id="13" idx="2"/>
            </p:cNvCxnSpPr>
            <p:nvPr/>
          </p:nvCxnSpPr>
          <p:spPr>
            <a:xfrm flipV="1">
              <a:off x="5724128" y="2348880"/>
              <a:ext cx="1296144" cy="57606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1043608" y="5589240"/>
              <a:ext cx="6984776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>
              <a:stCxn id="7" idx="4"/>
            </p:cNvCxnSpPr>
            <p:nvPr/>
          </p:nvCxnSpPr>
          <p:spPr>
            <a:xfrm>
              <a:off x="1691680" y="4653136"/>
              <a:ext cx="0" cy="93610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>
              <a:stCxn id="11" idx="4"/>
            </p:cNvCxnSpPr>
            <p:nvPr/>
          </p:nvCxnSpPr>
          <p:spPr>
            <a:xfrm>
              <a:off x="3563888" y="3933056"/>
              <a:ext cx="0" cy="165618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>
              <a:stCxn id="12" idx="4"/>
            </p:cNvCxnSpPr>
            <p:nvPr/>
          </p:nvCxnSpPr>
          <p:spPr>
            <a:xfrm>
              <a:off x="5436096" y="3212976"/>
              <a:ext cx="0" cy="237626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>
              <a:stCxn id="13" idx="4"/>
            </p:cNvCxnSpPr>
            <p:nvPr/>
          </p:nvCxnSpPr>
          <p:spPr>
            <a:xfrm>
              <a:off x="7308304" y="2636912"/>
              <a:ext cx="0" cy="295232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755576" y="1556792"/>
              <a:ext cx="16257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(</a:t>
              </a:r>
              <a:r>
                <a:rPr lang="ko-KR" altLang="en-US" dirty="0" smtClean="0"/>
                <a:t>단위</a:t>
              </a:r>
              <a:r>
                <a:rPr lang="en-US" altLang="ko-KR" dirty="0" smtClean="0"/>
                <a:t>:100</a:t>
              </a:r>
              <a:r>
                <a:rPr lang="ko-KR" altLang="en-US" dirty="0" smtClean="0"/>
                <a:t>만</a:t>
              </a:r>
              <a:r>
                <a:rPr lang="en-US" altLang="ko-KR" dirty="0" smtClean="0"/>
                <a:t>t)</a:t>
              </a:r>
              <a:endParaRPr lang="ko-KR" altLang="en-US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92184" y="5661248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1990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64392" y="5661248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1995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936600" y="5661248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808808" y="5661248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2005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270730" y="3645024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310.6</a:t>
              </a:r>
              <a:endParaRPr lang="ko-KR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42939" y="2924944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452.8</a:t>
              </a:r>
              <a:endParaRPr lang="ko-KR" alt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15147" y="2195572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528.6</a:t>
              </a:r>
              <a:endParaRPr lang="ko-KR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887354" y="1619508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591.1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2623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DF7E6-77A5-4BD5-A052-427FA5AD8088}" type="slidenum">
              <a:rPr lang="ko-KR" altLang="en-US" smtClean="0"/>
              <a:t>9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835696" y="2321817"/>
            <a:ext cx="3240000" cy="2214198"/>
            <a:chOff x="1835696" y="2294922"/>
            <a:chExt cx="3240000" cy="2214198"/>
          </a:xfrm>
        </p:grpSpPr>
        <p:sp>
          <p:nvSpPr>
            <p:cNvPr id="6" name="구름 5">
              <a:hlinkHover r:id="rId2" action="ppaction://program"/>
            </p:cNvPr>
            <p:cNvSpPr/>
            <p:nvPr/>
          </p:nvSpPr>
          <p:spPr>
            <a:xfrm>
              <a:off x="1835696" y="2294922"/>
              <a:ext cx="3240000" cy="1080000"/>
            </a:xfrm>
            <a:prstGeom prst="clou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8288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구름 6">
              <a:hlinkHover r:id="rId2" action="ppaction://program"/>
            </p:cNvPr>
            <p:cNvSpPr/>
            <p:nvPr/>
          </p:nvSpPr>
          <p:spPr>
            <a:xfrm flipV="1">
              <a:off x="1835696" y="3429120"/>
              <a:ext cx="3240000" cy="1080000"/>
            </a:xfrm>
            <a:prstGeom prst="clou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8288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864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0">
        <p:split orient="vert" dir="in"/>
      </p:transition>
    </mc:Choice>
    <mc:Fallback xmlns="">
      <p:transition spd="slow" advClick="0" advTm="50000">
        <p:split orient="vert" dir="in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lnDef>
      <a:spPr>
        <a:ln w="571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</TotalTime>
  <Words>99</Words>
  <Application>Microsoft Office PowerPoint</Application>
  <PresentationFormat>화면 슬라이드 쇼(4:3)</PresentationFormat>
  <Paragraphs>50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광장</vt:lpstr>
      <vt:lpstr>지구온난화의 주범</vt:lpstr>
      <vt:lpstr>기후의 대재앙</vt:lpstr>
      <vt:lpstr>온실가스 배출 변화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1</cp:lastModifiedBy>
  <cp:revision>7</cp:revision>
  <dcterms:created xsi:type="dcterms:W3CDTF">2019-05-21T01:30:32Z</dcterms:created>
  <dcterms:modified xsi:type="dcterms:W3CDTF">2019-09-27T03:07:56Z</dcterms:modified>
</cp:coreProperties>
</file>