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1" id="0">
      <p:sldLst>
        <p:sld r:id="rId2"/>
        <p:sld r:id="rId4"/>
      </p:sldLst>
    </p:custShow>
    <p:custShow name="프로그램 실행2" id="1">
      <p:sldLst>
        <p:sld r:id="rId2"/>
        <p:sld r:id="rId3"/>
        <p:sld r:id="rId5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112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DF5DE-588C-468D-8C61-26F7B16731FE}" type="datetimeFigureOut">
              <a:rPr lang="ko-KR" altLang="en-US" smtClean="0"/>
              <a:t>2019-05-23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18CA8C-5A3F-4E35-870D-1D7E071B9FAE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팔각형 5"/>
          <p:cNvSpPr/>
          <p:nvPr/>
        </p:nvSpPr>
        <p:spPr>
          <a:xfrm>
            <a:off x="1809000" y="323528"/>
            <a:ext cx="3240000" cy="720000"/>
          </a:xfrm>
          <a:prstGeom prst="octagon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3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패스트푸드 자료</a:t>
            </a:r>
            <a:endParaRPr lang="ko-KR" altLang="en-US" sz="23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0863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7F2A76-F9CF-411B-BD16-DBC8D1A392B7}" type="datetimeFigureOut">
              <a:rPr lang="ko-KR" altLang="en-US" smtClean="0"/>
              <a:t>2019-05-23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311B7-A2D1-4F7D-AC82-062817B7C0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6493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패스트푸드에 대한 자료입니다</a:t>
            </a:r>
            <a:r>
              <a:rPr lang="en-US" altLang="ko-KR" sz="1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311B7-A2D1-4F7D-AC82-062817B7C0F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0513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311B7-A2D1-4F7D-AC82-062817B7C0F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8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이등변 삼각형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D162C00-381F-471F-8887-2ECBB9B9E2FE}" type="datetime1">
              <a:rPr lang="ko-KR" altLang="en-US" smtClean="0"/>
              <a:t>2019-05-23</a:t>
            </a:fld>
            <a:endParaRPr lang="ko-KR" alt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ko-KR" alt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8FCB4FD-832C-475D-8961-75DBB0D4B9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pull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EC8C8-893E-440B-BE5B-D7740A411627}" type="datetime1">
              <a:rPr lang="ko-KR" altLang="en-US" smtClean="0"/>
              <a:t>2019-05-23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B4FD-832C-475D-8961-75DBB0D4B9E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47EB2-2DF4-490F-81D4-08A0D7349A48}" type="datetime1">
              <a:rPr lang="ko-KR" altLang="en-US" smtClean="0"/>
              <a:t>2019-05-23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B4FD-832C-475D-8961-75DBB0D4B9E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C7A7DA1-267A-4BDA-8300-D632A06BAE55}" type="datetime1">
              <a:rPr lang="ko-KR" altLang="en-US" smtClean="0"/>
              <a:t>2019-05-23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B4FD-832C-475D-8961-75DBB0D4B9E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각 삼각형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이등변 삼각형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3A9A3429-CB4E-431C-9ADA-01F0449A3914}" type="datetime1">
              <a:rPr lang="ko-KR" altLang="en-US" smtClean="0"/>
              <a:t>2019-05-23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8FCB4FD-832C-475D-8961-75DBB0D4B9E7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5000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6D1DFDC-DABD-491B-988B-DC681696D5D2}" type="datetime1">
              <a:rPr lang="ko-KR" altLang="en-US" smtClean="0"/>
              <a:t>2019-05-23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8FCB4FD-832C-475D-8961-75DBB0D4B9E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338F768F-601F-4155-ABC4-A238F98B812C}" type="datetime1">
              <a:rPr lang="ko-KR" altLang="en-US" smtClean="0"/>
              <a:t>2019-05-23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8FCB4FD-832C-475D-8961-75DBB0D4B9E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5000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403C1-4829-47AE-AE74-01F75204FA12}" type="datetime1">
              <a:rPr lang="ko-KR" altLang="en-US" smtClean="0"/>
              <a:t>2019-05-23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B4FD-832C-475D-8961-75DBB0D4B9E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5E2FD65-A684-4512-83AA-7B3F0E71B546}" type="datetime1">
              <a:rPr lang="ko-KR" altLang="en-US" smtClean="0"/>
              <a:t>2019-05-23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8FCB4FD-832C-475D-8961-75DBB0D4B9E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6FE60F8-FA5C-4B98-B334-57A14A497CB7}" type="datetime1">
              <a:rPr lang="ko-KR" altLang="en-US" smtClean="0"/>
              <a:t>2019-05-23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8FCB4FD-832C-475D-8961-75DBB0D4B9E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5000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FFEA4D6-FC4D-40FE-8E56-B96E58702808}" type="datetime1">
              <a:rPr lang="ko-KR" altLang="en-US" smtClean="0"/>
              <a:t>2019-05-23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8FCB4FD-832C-475D-8961-75DBB0D4B9E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5000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각 삼각형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직선 연결선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729A6AD-7E10-42C9-B88D-727FA9A25940}" type="datetime1">
              <a:rPr lang="ko-KR" altLang="en-US" smtClean="0"/>
              <a:t>2019-05-23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2000">
                <a:solidFill>
                  <a:schemeClr val="tx1"/>
                </a:solidFill>
              </a:defRPr>
            </a:lvl1pPr>
          </a:lstStyle>
          <a:p>
            <a:fld id="{D8FCB4FD-832C-475D-8961-75DBB0D4B9E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7990498" y="13403"/>
            <a:ext cx="11464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○○○</a:t>
            </a:r>
            <a:endParaRPr lang="ko-KR" altLang="en-US" sz="2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5000">
    <p:pull dir="r"/>
  </p:transition>
  <p:timing>
    <p:tnLst>
      <p:par>
        <p:cTn id="1" dur="indefinite" restart="never" nodeType="tmRoot"/>
      </p:par>
    </p:tnLst>
  </p:timing>
  <p:hf hdr="0" ftr="0" dt="0"/>
  <p:txStyles>
    <p:titleStyle>
      <a:lvl1pPr marL="484632" algn="l" rtl="0" eaLnBrk="1" latinLnBrk="1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1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1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1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1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1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1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1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1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1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est.c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203848" y="776288"/>
            <a:ext cx="5400000" cy="1440000"/>
          </a:xfrm>
        </p:spPr>
        <p:txBody>
          <a:bodyPr>
            <a:normAutofit/>
          </a:bodyPr>
          <a:lstStyle/>
          <a:p>
            <a:r>
              <a:rPr lang="en-US" altLang="ko-K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Fast Food</a:t>
            </a:r>
            <a:endParaRPr lang="ko-KR" altLang="en-US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700" dirty="0" smtClean="0">
                <a:latin typeface="궁서체" panose="02030609000101010101" pitchFamily="17" charset="-127"/>
                <a:ea typeface="궁서체" panose="02030609000101010101" pitchFamily="17" charset="-127"/>
                <a:hlinkClick r:id="rId2"/>
              </a:rPr>
              <a:t>하이퍼링크</a:t>
            </a:r>
            <a:endParaRPr lang="ko-KR" altLang="en-US" sz="37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B4FD-832C-475D-8961-75DBB0D4B9E7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290800"/>
      </p:ext>
    </p:extLst>
  </p:cSld>
  <p:clrMapOvr>
    <a:masterClrMapping/>
  </p:clrMapOvr>
  <p:transition spd="slow" advClick="0" advTm="55000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패스트푸드 정보</a:t>
            </a:r>
            <a:endParaRPr lang="ko-KR" altLang="en-US" sz="4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fontAlgn="base">
              <a:lnSpc>
                <a:spcPct val="85000"/>
              </a:lnSpc>
              <a:buSzPct val="95000"/>
              <a:buFont typeface="Webdings" panose="05030102010509060703" pitchFamily="18" charset="2"/>
              <a:buChar char="ä"/>
            </a:pPr>
            <a:r>
              <a:rPr lang="ko-KR" altLang="en-US" sz="27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의미</a:t>
            </a:r>
          </a:p>
          <a:p>
            <a:pPr lvl="1" fontAlgn="base">
              <a:lnSpc>
                <a:spcPct val="85000"/>
              </a:lnSpc>
            </a:pPr>
            <a:r>
              <a:rPr lang="ko-KR" altLang="en-US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주문하면 곧 먹을 수 있다는 뜻</a:t>
            </a:r>
          </a:p>
          <a:p>
            <a:pPr fontAlgn="base">
              <a:lnSpc>
                <a:spcPct val="85000"/>
              </a:lnSpc>
              <a:buSzPct val="95000"/>
              <a:buFont typeface="Webdings" panose="05030102010509060703" pitchFamily="18" charset="2"/>
              <a:buChar char="ä"/>
            </a:pPr>
            <a:r>
              <a:rPr lang="ko-KR" altLang="en-US" sz="27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용기</a:t>
            </a:r>
          </a:p>
          <a:p>
            <a:pPr lvl="1" fontAlgn="base">
              <a:lnSpc>
                <a:spcPct val="85000"/>
              </a:lnSpc>
            </a:pPr>
            <a:r>
              <a:rPr lang="ko-KR" altLang="en-US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대부분 </a:t>
            </a:r>
            <a:r>
              <a:rPr lang="en-US" altLang="ko-KR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1</a:t>
            </a:r>
            <a:r>
              <a:rPr lang="ko-KR" altLang="en-US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회용 용기로 되어 있음</a:t>
            </a:r>
          </a:p>
          <a:p>
            <a:pPr lvl="1" fontAlgn="base">
              <a:lnSpc>
                <a:spcPct val="85000"/>
              </a:lnSpc>
            </a:pPr>
            <a:r>
              <a:rPr lang="ko-KR" altLang="en-US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한번 사용 후에 버림</a:t>
            </a:r>
          </a:p>
          <a:p>
            <a:pPr fontAlgn="base">
              <a:lnSpc>
                <a:spcPct val="85000"/>
              </a:lnSpc>
              <a:buSzPct val="95000"/>
              <a:buFont typeface="Webdings" panose="05030102010509060703" pitchFamily="18" charset="2"/>
              <a:buChar char="ä"/>
            </a:pPr>
            <a:r>
              <a:rPr lang="ko-KR" altLang="en-US" sz="27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보급</a:t>
            </a:r>
          </a:p>
          <a:p>
            <a:pPr lvl="1" fontAlgn="base">
              <a:lnSpc>
                <a:spcPct val="85000"/>
              </a:lnSpc>
            </a:pPr>
            <a:r>
              <a:rPr lang="ko-KR" altLang="en-US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미국 </a:t>
            </a:r>
            <a:r>
              <a:rPr lang="en-US" altLang="ko-KR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: 1960</a:t>
            </a:r>
            <a:r>
              <a:rPr lang="ko-KR" altLang="en-US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년대</a:t>
            </a:r>
          </a:p>
          <a:p>
            <a:pPr lvl="1" fontAlgn="base">
              <a:lnSpc>
                <a:spcPct val="85000"/>
              </a:lnSpc>
            </a:pPr>
            <a:r>
              <a:rPr lang="ko-KR" altLang="en-US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한국 </a:t>
            </a:r>
            <a:r>
              <a:rPr lang="en-US" altLang="ko-KR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: 1970</a:t>
            </a:r>
            <a:r>
              <a:rPr lang="ko-KR" altLang="en-US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년대</a:t>
            </a: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B4FD-832C-475D-8961-75DBB0D4B9E7}" type="slidenum">
              <a:rPr lang="ko-KR" altLang="en-US" smtClean="0"/>
              <a:t>4</a:t>
            </a:fld>
            <a:endParaRPr lang="ko-KR" altLang="en-US"/>
          </a:p>
        </p:txBody>
      </p:sp>
      <p:pic>
        <p:nvPicPr>
          <p:cNvPr id="8" name="내용 개체 틀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86" y="2133216"/>
            <a:ext cx="3600000" cy="3240000"/>
          </a:xfrm>
        </p:spPr>
      </p:pic>
    </p:spTree>
    <p:extLst>
      <p:ext uri="{BB962C8B-B14F-4D97-AF65-F5344CB8AC3E}">
        <p14:creationId xmlns:p14="http://schemas.microsoft.com/office/powerpoint/2010/main" val="3420872529"/>
      </p:ext>
    </p:extLst>
  </p:cSld>
  <p:clrMapOvr>
    <a:masterClrMapping/>
  </p:clrMapOvr>
  <p:transition spd="slow" advClick="0" advTm="5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5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패스트푸드 나트륨 함량</a:t>
            </a:r>
            <a:endParaRPr lang="ko-KR" altLang="en-US" sz="45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graphicFrame>
        <p:nvGraphicFramePr>
          <p:cNvPr id="7" name="내용 개체 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3884221"/>
              </p:ext>
            </p:extLst>
          </p:nvPr>
        </p:nvGraphicFramePr>
        <p:xfrm>
          <a:off x="457200" y="1882774"/>
          <a:ext cx="8229599" cy="4138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155541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구분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나트륨 함량</a:t>
                      </a:r>
                      <a:endParaRPr lang="en-US" altLang="ko-KR" sz="2500" dirty="0" smtClean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algn="ctr"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(mg/100g)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나트륨 함량</a:t>
                      </a:r>
                      <a:endParaRPr lang="en-US" altLang="ko-KR" sz="2500" dirty="0" smtClean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algn="ctr"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(mg/1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회 분량</a:t>
                      </a:r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)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86103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평균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최소값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최대값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평균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최소값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최대값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10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햄버거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439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243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619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659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365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929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8610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피자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425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220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574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850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440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1148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B4FD-832C-475D-8961-75DBB0D4B9E7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7822048"/>
      </p:ext>
    </p:extLst>
  </p:cSld>
  <p:clrMapOvr>
    <a:masterClrMapping/>
  </p:clrMapOvr>
  <p:transition spd="slow" advClick="0" advTm="55000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B4FD-832C-475D-8961-75DBB0D4B9E7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23" name="그룹 22"/>
          <p:cNvGrpSpPr/>
          <p:nvPr/>
        </p:nvGrpSpPr>
        <p:grpSpPr>
          <a:xfrm>
            <a:off x="432000" y="548680"/>
            <a:ext cx="8280000" cy="5760000"/>
            <a:chOff x="755576" y="692696"/>
            <a:chExt cx="7524727" cy="5472608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1043608" y="692696"/>
              <a:ext cx="7056784" cy="720080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주 </a:t>
              </a:r>
              <a:r>
                <a:rPr lang="en-US" altLang="ko-KR" dirty="0" smtClean="0"/>
                <a:t>1</a:t>
              </a:r>
              <a:r>
                <a:rPr lang="ko-KR" altLang="en-US" dirty="0" smtClean="0"/>
                <a:t>회 이상 패스트푸드 </a:t>
              </a:r>
              <a:r>
                <a:rPr lang="ko-KR" altLang="en-US" dirty="0" err="1" smtClean="0"/>
                <a:t>섭취율</a:t>
              </a:r>
              <a:r>
                <a:rPr lang="en-US" altLang="ko-KR" dirty="0" smtClean="0"/>
                <a:t>(%)</a:t>
              </a:r>
              <a:endParaRPr lang="ko-KR" altLang="en-US" dirty="0"/>
            </a:p>
          </p:txBody>
        </p:sp>
        <p:sp>
          <p:nvSpPr>
            <p:cNvPr id="6" name="타원 5"/>
            <p:cNvSpPr/>
            <p:nvPr/>
          </p:nvSpPr>
          <p:spPr>
            <a:xfrm>
              <a:off x="1043608" y="2154717"/>
              <a:ext cx="2736304" cy="864096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mtClean="0"/>
                <a:t>2010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7" name="타원 6"/>
            <p:cNvSpPr/>
            <p:nvPr/>
          </p:nvSpPr>
          <p:spPr>
            <a:xfrm>
              <a:off x="5292080" y="2154717"/>
              <a:ext cx="2736304" cy="864096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2014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cxnSp>
          <p:nvCxnSpPr>
            <p:cNvPr id="9" name="직선 연결선 8"/>
            <p:cNvCxnSpPr/>
            <p:nvPr/>
          </p:nvCxnSpPr>
          <p:spPr>
            <a:xfrm>
              <a:off x="755576" y="5661248"/>
              <a:ext cx="3312368" cy="0"/>
            </a:xfrm>
            <a:prstGeom prst="line">
              <a:avLst/>
            </a:prstGeom>
            <a:ln w="1016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원통 9"/>
            <p:cNvSpPr/>
            <p:nvPr/>
          </p:nvSpPr>
          <p:spPr>
            <a:xfrm>
              <a:off x="899592" y="4437112"/>
              <a:ext cx="792088" cy="1224136"/>
            </a:xfrm>
            <a:prstGeom prst="can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53.4</a:t>
              </a:r>
              <a:endParaRPr lang="ko-KR" altLang="en-US" dirty="0"/>
            </a:p>
          </p:txBody>
        </p:sp>
        <p:sp>
          <p:nvSpPr>
            <p:cNvPr id="11" name="원통 10"/>
            <p:cNvSpPr/>
            <p:nvPr/>
          </p:nvSpPr>
          <p:spPr>
            <a:xfrm>
              <a:off x="1997769" y="4221088"/>
              <a:ext cx="792088" cy="1440160"/>
            </a:xfrm>
            <a:prstGeom prst="can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59.6</a:t>
              </a:r>
              <a:endParaRPr lang="ko-KR" altLang="en-US" dirty="0"/>
            </a:p>
          </p:txBody>
        </p:sp>
        <p:sp>
          <p:nvSpPr>
            <p:cNvPr id="12" name="원통 11"/>
            <p:cNvSpPr/>
            <p:nvPr/>
          </p:nvSpPr>
          <p:spPr>
            <a:xfrm>
              <a:off x="3095945" y="3933056"/>
              <a:ext cx="792088" cy="1728192"/>
            </a:xfrm>
            <a:prstGeom prst="can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62.3</a:t>
              </a:r>
              <a:endParaRPr lang="ko-KR" alt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115076" y="5795972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초</a:t>
              </a:r>
              <a:endParaRPr lang="ko-KR" alt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04691" y="5795972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중</a:t>
              </a:r>
              <a:endParaRPr lang="ko-KR" alt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17166" y="5795972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고</a:t>
              </a:r>
              <a:endParaRPr lang="ko-KR" altLang="en-US" dirty="0"/>
            </a:p>
          </p:txBody>
        </p:sp>
        <p:cxnSp>
          <p:nvCxnSpPr>
            <p:cNvPr id="16" name="직선 연결선 15"/>
            <p:cNvCxnSpPr/>
            <p:nvPr/>
          </p:nvCxnSpPr>
          <p:spPr>
            <a:xfrm>
              <a:off x="4967935" y="5661248"/>
              <a:ext cx="3312368" cy="0"/>
            </a:xfrm>
            <a:prstGeom prst="line">
              <a:avLst/>
            </a:prstGeom>
            <a:ln w="1016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원통 16"/>
            <p:cNvSpPr/>
            <p:nvPr/>
          </p:nvSpPr>
          <p:spPr>
            <a:xfrm>
              <a:off x="5111951" y="4077072"/>
              <a:ext cx="792088" cy="1584176"/>
            </a:xfrm>
            <a:prstGeom prst="can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61.4</a:t>
              </a:r>
              <a:endParaRPr lang="ko-KR" altLang="en-US" dirty="0"/>
            </a:p>
          </p:txBody>
        </p:sp>
        <p:sp>
          <p:nvSpPr>
            <p:cNvPr id="18" name="원통 17"/>
            <p:cNvSpPr/>
            <p:nvPr/>
          </p:nvSpPr>
          <p:spPr>
            <a:xfrm>
              <a:off x="6210128" y="3789040"/>
              <a:ext cx="792088" cy="1872208"/>
            </a:xfrm>
            <a:prstGeom prst="can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72.1</a:t>
              </a:r>
              <a:endParaRPr lang="ko-KR" altLang="en-US" dirty="0"/>
            </a:p>
          </p:txBody>
        </p:sp>
        <p:sp>
          <p:nvSpPr>
            <p:cNvPr id="19" name="원통 18"/>
            <p:cNvSpPr/>
            <p:nvPr/>
          </p:nvSpPr>
          <p:spPr>
            <a:xfrm>
              <a:off x="7308304" y="3573016"/>
              <a:ext cx="792088" cy="2088232"/>
            </a:xfrm>
            <a:prstGeom prst="can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74.3</a:t>
              </a:r>
              <a:endParaRPr lang="ko-KR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345796" y="5795972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초</a:t>
              </a:r>
              <a:endParaRPr lang="ko-KR" alt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458270" y="5795972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중</a:t>
              </a:r>
              <a:endParaRPr lang="ko-KR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570745" y="5795972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고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60360361"/>
      </p:ext>
    </p:extLst>
  </p:cSld>
  <p:clrMapOvr>
    <a:masterClrMapping/>
  </p:clrMapOvr>
  <p:transition spd="slow" advClick="0" advTm="5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9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프로그램 실행</a:t>
            </a:r>
            <a:endParaRPr lang="ko-KR" altLang="en-US" sz="49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CB4FD-832C-475D-8961-75DBB0D4B9E7}" type="slidenum">
              <a:rPr lang="ko-KR" altLang="en-US" smtClean="0"/>
              <a:t>7</a:t>
            </a:fld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2556016" y="1989000"/>
            <a:ext cx="2160000" cy="2880000"/>
            <a:chOff x="1619672" y="1989000"/>
            <a:chExt cx="2160000" cy="2880000"/>
          </a:xfrm>
        </p:grpSpPr>
        <p:sp>
          <p:nvSpPr>
            <p:cNvPr id="6" name="이등변 삼각형 5">
              <a:hlinkHover r:id="rId2" action="ppaction://program"/>
            </p:cNvPr>
            <p:cNvSpPr/>
            <p:nvPr/>
          </p:nvSpPr>
          <p:spPr>
            <a:xfrm>
              <a:off x="1619672" y="3429000"/>
              <a:ext cx="2160000" cy="1440000"/>
            </a:xfrm>
            <a:prstGeom prst="triangle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17780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이등변 삼각형 7">
              <a:hlinkHover r:id="rId2" action="ppaction://program"/>
            </p:cNvPr>
            <p:cNvSpPr/>
            <p:nvPr/>
          </p:nvSpPr>
          <p:spPr>
            <a:xfrm flipV="1">
              <a:off x="1619672" y="1989000"/>
              <a:ext cx="2160000" cy="1440000"/>
            </a:xfrm>
            <a:prstGeom prst="triangle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17780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6268445"/>
      </p:ext>
    </p:extLst>
  </p:cSld>
  <p:clrMapOvr>
    <a:masterClrMapping/>
  </p:clrMapOvr>
  <p:transition spd="slow" advClick="0" advTm="55000"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열정">
  <a:themeElements>
    <a:clrScheme name="열정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열정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열정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42</TotalTime>
  <Words>104</Words>
  <Application>Microsoft Office PowerPoint</Application>
  <PresentationFormat>화면 슬라이드 쇼(4:3)</PresentationFormat>
  <Paragraphs>61</Paragraphs>
  <Slides>5</Slides>
  <Notes>2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열정</vt:lpstr>
      <vt:lpstr>Fast Food</vt:lpstr>
      <vt:lpstr>패스트푸드 정보</vt:lpstr>
      <vt:lpstr>패스트푸드 나트륨 함량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</dc:creator>
  <cp:lastModifiedBy>pc</cp:lastModifiedBy>
  <cp:revision>5</cp:revision>
  <dcterms:created xsi:type="dcterms:W3CDTF">2019-05-21T05:07:43Z</dcterms:created>
  <dcterms:modified xsi:type="dcterms:W3CDTF">2019-05-23T05:37:50Z</dcterms:modified>
</cp:coreProperties>
</file>