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62" r:id="rId3"/>
    <p:sldId id="258" r:id="rId4"/>
    <p:sldId id="259" r:id="rId5"/>
    <p:sldId id="260" r:id="rId6"/>
  </p:sldIdLst>
  <p:sldSz cx="9144000" cy="6858000" type="screen4x3"/>
  <p:notesSz cx="6858000" cy="9144000"/>
  <p:custShowLst>
    <p:custShow name="프로그램 실행1" id="0">
      <p:sldLst>
        <p:sld r:id="rId2"/>
        <p:sld r:id="rId4"/>
      </p:sldLst>
    </p:custShow>
    <p:custShow name="프로그램 실행2" id="1">
      <p:sldLst>
        <p:sld r:id="rId2"/>
        <p:sld r:id="rId5"/>
        <p:sld r:id="rId6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96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951476-39B1-4A91-958E-B35EDB4D430F}" type="datetimeFigureOut">
              <a:rPr lang="ko-KR" altLang="en-US" smtClean="0"/>
              <a:t>2019-09-29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936E6E-9849-4613-80D8-79AC71CEA54D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6" name="빗면 5"/>
          <p:cNvSpPr/>
          <p:nvPr/>
        </p:nvSpPr>
        <p:spPr>
          <a:xfrm>
            <a:off x="1629000" y="251520"/>
            <a:ext cx="3600000" cy="720080"/>
          </a:xfrm>
          <a:prstGeom prst="bevel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체" pitchFamily="49" charset="-127"/>
                <a:ea typeface="돋움체" pitchFamily="49" charset="-127"/>
              </a:rPr>
              <a:t>일본 실버산업</a:t>
            </a:r>
            <a:endParaRPr lang="ko-KR" altLang="en-U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체" pitchFamily="49" charset="-127"/>
              <a:ea typeface="돋움체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684659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E0A25E-E1EA-4E47-95A1-FB83FBA7EA21}" type="datetimeFigureOut">
              <a:rPr lang="ko-KR" altLang="en-US" smtClean="0"/>
              <a:t>2019-09-29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233471-D27B-463E-8850-5A595C25904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28595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CEBF5"/>
            </a:gs>
            <a:gs pos="8000">
              <a:srgbClr val="83A7C3"/>
            </a:gs>
            <a:gs pos="13000">
              <a:srgbClr val="768FB9"/>
            </a:gs>
            <a:gs pos="21001">
              <a:srgbClr val="83A7C3"/>
            </a:gs>
            <a:gs pos="52000">
              <a:srgbClr val="FFFFFF"/>
            </a:gs>
            <a:gs pos="56000">
              <a:srgbClr val="9C6563"/>
            </a:gs>
            <a:gs pos="58000">
              <a:srgbClr val="80302D"/>
            </a:gs>
            <a:gs pos="71001">
              <a:srgbClr val="C0524E"/>
            </a:gs>
            <a:gs pos="94000">
              <a:srgbClr val="EBDAD4"/>
            </a:gs>
            <a:gs pos="100000">
              <a:srgbClr val="55261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500" dirty="0">
                <a:latin typeface="궁서체" pitchFamily="17" charset="-127"/>
                <a:ea typeface="궁서체" pitchFamily="17" charset="-127"/>
              </a:rPr>
              <a:t>일본 실버산업 시장에 대한 자료입니다</a:t>
            </a:r>
            <a:r>
              <a:rPr lang="en-US" altLang="ko-KR" sz="1500" dirty="0">
                <a:latin typeface="궁서체" pitchFamily="17" charset="-127"/>
                <a:ea typeface="궁서체" pitchFamily="17" charset="-127"/>
              </a:rPr>
              <a:t>.</a:t>
            </a:r>
            <a:endParaRPr lang="ko-KR" altLang="en-US" sz="1500" dirty="0">
              <a:latin typeface="궁서체" pitchFamily="17" charset="-127"/>
              <a:ea typeface="궁서체" pitchFamily="17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233471-D27B-463E-8850-5A595C259042}" type="slidenum">
              <a:rPr lang="ko-KR" altLang="en-US" smtClean="0"/>
              <a:t>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146090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233471-D27B-463E-8850-5A595C2590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87809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233471-D27B-463E-8850-5A595C2590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045896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233471-D27B-463E-8850-5A595C259042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837050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233471-D27B-463E-8850-5A595C259042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89326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0" y="4934363"/>
            <a:ext cx="9144000" cy="1928803"/>
            <a:chOff x="0" y="4929198"/>
            <a:chExt cx="9144000" cy="1928803"/>
          </a:xfrm>
        </p:grpSpPr>
        <p:sp>
          <p:nvSpPr>
            <p:cNvPr id="20" name="자유형 19"/>
            <p:cNvSpPr>
              <a:spLocks/>
            </p:cNvSpPr>
            <p:nvPr/>
          </p:nvSpPr>
          <p:spPr bwMode="ltGray">
            <a:xfrm>
              <a:off x="0" y="4929198"/>
              <a:ext cx="9144000" cy="1928802"/>
            </a:xfrm>
            <a:custGeom>
              <a:avLst/>
              <a:gdLst/>
              <a:ahLst/>
              <a:cxnLst>
                <a:cxn ang="0">
                  <a:pos x="0" y="1076"/>
                </a:cxn>
                <a:cxn ang="0">
                  <a:pos x="3003" y="930"/>
                </a:cxn>
                <a:cxn ang="0">
                  <a:pos x="5760" y="0"/>
                </a:cxn>
                <a:cxn ang="0">
                  <a:pos x="5760" y="1635"/>
                </a:cxn>
                <a:cxn ang="0">
                  <a:pos x="0" y="1641"/>
                </a:cxn>
                <a:cxn ang="0">
                  <a:pos x="0" y="1076"/>
                </a:cxn>
              </a:cxnLst>
              <a:rect l="0" t="0" r="0" b="0"/>
              <a:pathLst>
                <a:path w="5760" h="1641">
                  <a:moveTo>
                    <a:pt x="0" y="1076"/>
                  </a:moveTo>
                  <a:cubicBezTo>
                    <a:pt x="926" y="1134"/>
                    <a:pt x="1689" y="1111"/>
                    <a:pt x="3003" y="930"/>
                  </a:cubicBezTo>
                  <a:cubicBezTo>
                    <a:pt x="4317" y="749"/>
                    <a:pt x="5462" y="152"/>
                    <a:pt x="5760" y="0"/>
                  </a:cubicBezTo>
                  <a:lnTo>
                    <a:pt x="5760" y="1635"/>
                  </a:lnTo>
                  <a:lnTo>
                    <a:pt x="0" y="1641"/>
                  </a:lnTo>
                  <a:lnTo>
                    <a:pt x="0" y="1076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 dirty="0"/>
            </a:p>
          </p:txBody>
        </p:sp>
        <p:sp>
          <p:nvSpPr>
            <p:cNvPr id="8" name="자유형 7"/>
            <p:cNvSpPr>
              <a:spLocks/>
            </p:cNvSpPr>
            <p:nvPr/>
          </p:nvSpPr>
          <p:spPr bwMode="ltGray">
            <a:xfrm>
              <a:off x="0" y="5358120"/>
              <a:ext cx="9144000" cy="1499881"/>
            </a:xfrm>
            <a:custGeom>
              <a:avLst/>
              <a:gdLst/>
              <a:ahLst/>
              <a:cxnLst>
                <a:cxn ang="0">
                  <a:pos x="0" y="887"/>
                </a:cxn>
                <a:cxn ang="0">
                  <a:pos x="3540" y="690"/>
                </a:cxn>
                <a:cxn ang="0">
                  <a:pos x="5760" y="0"/>
                </a:cxn>
                <a:cxn ang="0">
                  <a:pos x="5760" y="1395"/>
                </a:cxn>
                <a:cxn ang="0">
                  <a:pos x="0" y="1395"/>
                </a:cxn>
                <a:cxn ang="0">
                  <a:pos x="0" y="887"/>
                </a:cxn>
              </a:cxnLst>
              <a:rect l="0" t="0" r="0" b="0"/>
              <a:pathLst>
                <a:path w="5760" h="1395">
                  <a:moveTo>
                    <a:pt x="0" y="887"/>
                  </a:moveTo>
                  <a:cubicBezTo>
                    <a:pt x="1417" y="958"/>
                    <a:pt x="2563" y="848"/>
                    <a:pt x="3540" y="690"/>
                  </a:cubicBezTo>
                  <a:cubicBezTo>
                    <a:pt x="4517" y="532"/>
                    <a:pt x="5521" y="104"/>
                    <a:pt x="5760" y="0"/>
                  </a:cubicBezTo>
                  <a:lnTo>
                    <a:pt x="5760" y="1395"/>
                  </a:lnTo>
                  <a:lnTo>
                    <a:pt x="0" y="1395"/>
                  </a:lnTo>
                  <a:lnTo>
                    <a:pt x="0" y="887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 dirty="0"/>
            </a:p>
          </p:txBody>
        </p:sp>
      </p:grp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57290" y="364331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005C1-5580-4B51-9710-3846573DD40B}" type="datetime1">
              <a:rPr lang="ko-KR" altLang="en-US" smtClean="0"/>
              <a:t>2019-09-29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4A507-E4BD-4D11-8759-57AFE78341F8}" type="slidenum">
              <a:rPr lang="ko-KR" altLang="en-US" smtClean="0"/>
              <a:t>‹#›</a:t>
            </a:fld>
            <a:endParaRPr lang="ko-KR" altLang="en-US" dirty="0"/>
          </a:p>
        </p:txBody>
      </p:sp>
      <p:grpSp>
        <p:nvGrpSpPr>
          <p:cNvPr id="7" name="그룹 6"/>
          <p:cNvGrpSpPr/>
          <p:nvPr/>
        </p:nvGrpSpPr>
        <p:grpSpPr>
          <a:xfrm>
            <a:off x="71407" y="87922"/>
            <a:ext cx="1000131" cy="1036773"/>
            <a:chOff x="13317" y="34771"/>
            <a:chExt cx="1272534" cy="1310103"/>
          </a:xfrm>
        </p:grpSpPr>
        <p:sp>
          <p:nvSpPr>
            <p:cNvPr id="15" name="자유형 14"/>
            <p:cNvSpPr>
              <a:spLocks/>
            </p:cNvSpPr>
            <p:nvPr/>
          </p:nvSpPr>
          <p:spPr bwMode="gray">
            <a:xfrm>
              <a:off x="356217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16" name="자유형 15"/>
            <p:cNvSpPr>
              <a:spLocks/>
            </p:cNvSpPr>
            <p:nvPr/>
          </p:nvSpPr>
          <p:spPr bwMode="gray">
            <a:xfrm>
              <a:off x="13317" y="726921"/>
              <a:ext cx="314325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17" name="자유형 16"/>
            <p:cNvSpPr>
              <a:spLocks/>
            </p:cNvSpPr>
            <p:nvPr/>
          </p:nvSpPr>
          <p:spPr bwMode="gray">
            <a:xfrm>
              <a:off x="16492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18" name="자유형 17"/>
            <p:cNvSpPr>
              <a:spLocks/>
            </p:cNvSpPr>
            <p:nvPr/>
          </p:nvSpPr>
          <p:spPr bwMode="gray">
            <a:xfrm>
              <a:off x="969939" y="1030549"/>
              <a:ext cx="315912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30196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19" name="자유형 18"/>
            <p:cNvSpPr>
              <a:spLocks/>
            </p:cNvSpPr>
            <p:nvPr/>
          </p:nvSpPr>
          <p:spPr bwMode="gray">
            <a:xfrm>
              <a:off x="360286" y="376562"/>
              <a:ext cx="609600" cy="653989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</p:grpSp>
      <p:sp>
        <p:nvSpPr>
          <p:cNvPr id="21" name="제목 20"/>
          <p:cNvSpPr>
            <a:spLocks noGrp="1"/>
          </p:cNvSpPr>
          <p:nvPr>
            <p:ph type="ctrTitle"/>
          </p:nvPr>
        </p:nvSpPr>
        <p:spPr>
          <a:xfrm>
            <a:off x="457200" y="2285992"/>
            <a:ext cx="8229600" cy="1143000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45000">
    <p:cover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214AE-D4A0-40E1-8F49-791624410EE2}" type="datetime1">
              <a:rPr lang="ko-KR" altLang="en-US" smtClean="0"/>
              <a:t>2019-09-29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4A507-E4BD-4D11-8759-57AFE78341F8}" type="slidenum">
              <a:rPr lang="ko-KR" altLang="en-US" smtClean="0"/>
              <a:t>‹#›</a:t>
            </a:fld>
            <a:endParaRPr lang="ko-KR" altLang="en-US" dirty="0"/>
          </a:p>
        </p:txBody>
      </p:sp>
      <p:grpSp>
        <p:nvGrpSpPr>
          <p:cNvPr id="7" name="그룹 6"/>
          <p:cNvGrpSpPr/>
          <p:nvPr/>
        </p:nvGrpSpPr>
        <p:grpSpPr>
          <a:xfrm>
            <a:off x="62263" y="51347"/>
            <a:ext cx="1000131" cy="1036773"/>
            <a:chOff x="13317" y="34771"/>
            <a:chExt cx="1272534" cy="1310103"/>
          </a:xfrm>
        </p:grpSpPr>
        <p:sp>
          <p:nvSpPr>
            <p:cNvPr id="12" name="자유형 11"/>
            <p:cNvSpPr>
              <a:spLocks/>
            </p:cNvSpPr>
            <p:nvPr/>
          </p:nvSpPr>
          <p:spPr bwMode="gray">
            <a:xfrm>
              <a:off x="356217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13" name="자유형 12"/>
            <p:cNvSpPr>
              <a:spLocks/>
            </p:cNvSpPr>
            <p:nvPr/>
          </p:nvSpPr>
          <p:spPr bwMode="gray">
            <a:xfrm>
              <a:off x="13317" y="726921"/>
              <a:ext cx="314325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14" name="자유형 13"/>
            <p:cNvSpPr>
              <a:spLocks/>
            </p:cNvSpPr>
            <p:nvPr/>
          </p:nvSpPr>
          <p:spPr bwMode="gray">
            <a:xfrm>
              <a:off x="16492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15" name="자유형 14"/>
            <p:cNvSpPr>
              <a:spLocks/>
            </p:cNvSpPr>
            <p:nvPr/>
          </p:nvSpPr>
          <p:spPr bwMode="gray">
            <a:xfrm>
              <a:off x="969939" y="1030549"/>
              <a:ext cx="315912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30196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16" name="자유형 15"/>
            <p:cNvSpPr>
              <a:spLocks/>
            </p:cNvSpPr>
            <p:nvPr/>
          </p:nvSpPr>
          <p:spPr bwMode="gray">
            <a:xfrm>
              <a:off x="360286" y="376562"/>
              <a:ext cx="609600" cy="653989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45000">
    <p:cover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0" y="4929197"/>
            <a:ext cx="9144000" cy="1928803"/>
            <a:chOff x="0" y="4929198"/>
            <a:chExt cx="9144000" cy="1928803"/>
          </a:xfrm>
        </p:grpSpPr>
        <p:sp>
          <p:nvSpPr>
            <p:cNvPr id="8" name="자유형 7"/>
            <p:cNvSpPr>
              <a:spLocks/>
            </p:cNvSpPr>
            <p:nvPr/>
          </p:nvSpPr>
          <p:spPr bwMode="ltGray">
            <a:xfrm>
              <a:off x="0" y="4929198"/>
              <a:ext cx="9144000" cy="1928802"/>
            </a:xfrm>
            <a:custGeom>
              <a:avLst/>
              <a:gdLst/>
              <a:ahLst/>
              <a:cxnLst>
                <a:cxn ang="0">
                  <a:pos x="0" y="1076"/>
                </a:cxn>
                <a:cxn ang="0">
                  <a:pos x="3003" y="930"/>
                </a:cxn>
                <a:cxn ang="0">
                  <a:pos x="5760" y="0"/>
                </a:cxn>
                <a:cxn ang="0">
                  <a:pos x="5760" y="1635"/>
                </a:cxn>
                <a:cxn ang="0">
                  <a:pos x="0" y="1641"/>
                </a:cxn>
                <a:cxn ang="0">
                  <a:pos x="0" y="1076"/>
                </a:cxn>
              </a:cxnLst>
              <a:rect l="0" t="0" r="0" b="0"/>
              <a:pathLst>
                <a:path w="5760" h="1641">
                  <a:moveTo>
                    <a:pt x="0" y="1076"/>
                  </a:moveTo>
                  <a:cubicBezTo>
                    <a:pt x="926" y="1134"/>
                    <a:pt x="1689" y="1111"/>
                    <a:pt x="3003" y="930"/>
                  </a:cubicBezTo>
                  <a:cubicBezTo>
                    <a:pt x="4317" y="749"/>
                    <a:pt x="5462" y="152"/>
                    <a:pt x="5760" y="0"/>
                  </a:cubicBezTo>
                  <a:lnTo>
                    <a:pt x="5760" y="1635"/>
                  </a:lnTo>
                  <a:lnTo>
                    <a:pt x="0" y="1641"/>
                  </a:lnTo>
                  <a:lnTo>
                    <a:pt x="0" y="1076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 dirty="0"/>
            </a:p>
          </p:txBody>
        </p:sp>
        <p:sp>
          <p:nvSpPr>
            <p:cNvPr id="9" name="자유형 8"/>
            <p:cNvSpPr>
              <a:spLocks/>
            </p:cNvSpPr>
            <p:nvPr/>
          </p:nvSpPr>
          <p:spPr bwMode="ltGray">
            <a:xfrm>
              <a:off x="0" y="5358120"/>
              <a:ext cx="9144000" cy="1499881"/>
            </a:xfrm>
            <a:custGeom>
              <a:avLst/>
              <a:gdLst/>
              <a:ahLst/>
              <a:cxnLst>
                <a:cxn ang="0">
                  <a:pos x="0" y="887"/>
                </a:cxn>
                <a:cxn ang="0">
                  <a:pos x="3540" y="690"/>
                </a:cxn>
                <a:cxn ang="0">
                  <a:pos x="5760" y="0"/>
                </a:cxn>
                <a:cxn ang="0">
                  <a:pos x="5760" y="1395"/>
                </a:cxn>
                <a:cxn ang="0">
                  <a:pos x="0" y="1395"/>
                </a:cxn>
                <a:cxn ang="0">
                  <a:pos x="0" y="887"/>
                </a:cxn>
              </a:cxnLst>
              <a:rect l="0" t="0" r="0" b="0"/>
              <a:pathLst>
                <a:path w="5760" h="1395">
                  <a:moveTo>
                    <a:pt x="0" y="887"/>
                  </a:moveTo>
                  <a:cubicBezTo>
                    <a:pt x="1417" y="958"/>
                    <a:pt x="2563" y="848"/>
                    <a:pt x="3540" y="690"/>
                  </a:cubicBezTo>
                  <a:cubicBezTo>
                    <a:pt x="4517" y="532"/>
                    <a:pt x="5521" y="104"/>
                    <a:pt x="5760" y="0"/>
                  </a:cubicBezTo>
                  <a:lnTo>
                    <a:pt x="5760" y="1395"/>
                  </a:lnTo>
                  <a:lnTo>
                    <a:pt x="0" y="1395"/>
                  </a:lnTo>
                  <a:lnTo>
                    <a:pt x="0" y="887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 dirty="0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ABD36-9AFA-411B-B5A4-0FE40E09011F}" type="datetime1">
              <a:rPr lang="ko-KR" altLang="en-US" smtClean="0"/>
              <a:t>2019-09-29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4A507-E4BD-4D11-8759-57AFE78341F8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929454" y="428606"/>
            <a:ext cx="1757346" cy="5357851"/>
          </a:xfrm>
        </p:spPr>
        <p:txBody>
          <a:bodyPr vert="eaVert"/>
          <a:lstStyle>
            <a:lvl1pPr algn="l">
              <a:defRPr>
                <a:gradFill flip="none" rotWithShape="1">
                  <a:gsLst>
                    <a:gs pos="0">
                      <a:schemeClr val="tx2"/>
                    </a:gs>
                    <a:gs pos="26000">
                      <a:schemeClr val="tx2"/>
                    </a:gs>
                    <a:gs pos="41000">
                      <a:schemeClr val="tx2">
                        <a:shade val="90000"/>
                      </a:schemeClr>
                    </a:gs>
                    <a:gs pos="67000">
                      <a:schemeClr val="tx2">
                        <a:shade val="50000"/>
                      </a:schemeClr>
                    </a:gs>
                    <a:gs pos="95000">
                      <a:schemeClr val="tx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28596" y="428606"/>
            <a:ext cx="6357982" cy="5368939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  <p:transition spd="slow" advClick="0" advTm="45000">
    <p:cover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0" y="4934363"/>
            <a:ext cx="9144000" cy="1928803"/>
            <a:chOff x="0" y="4929198"/>
            <a:chExt cx="9144000" cy="1928803"/>
          </a:xfrm>
        </p:grpSpPr>
        <p:sp>
          <p:nvSpPr>
            <p:cNvPr id="25" name="자유형 24"/>
            <p:cNvSpPr>
              <a:spLocks/>
            </p:cNvSpPr>
            <p:nvPr/>
          </p:nvSpPr>
          <p:spPr bwMode="ltGray">
            <a:xfrm>
              <a:off x="0" y="4929198"/>
              <a:ext cx="9144000" cy="1928802"/>
            </a:xfrm>
            <a:custGeom>
              <a:avLst/>
              <a:gdLst/>
              <a:ahLst/>
              <a:cxnLst>
                <a:cxn ang="0">
                  <a:pos x="0" y="1076"/>
                </a:cxn>
                <a:cxn ang="0">
                  <a:pos x="3003" y="930"/>
                </a:cxn>
                <a:cxn ang="0">
                  <a:pos x="5760" y="0"/>
                </a:cxn>
                <a:cxn ang="0">
                  <a:pos x="5760" y="1635"/>
                </a:cxn>
                <a:cxn ang="0">
                  <a:pos x="0" y="1641"/>
                </a:cxn>
                <a:cxn ang="0">
                  <a:pos x="0" y="1076"/>
                </a:cxn>
              </a:cxnLst>
              <a:rect l="0" t="0" r="0" b="0"/>
              <a:pathLst>
                <a:path w="5760" h="1641">
                  <a:moveTo>
                    <a:pt x="0" y="1076"/>
                  </a:moveTo>
                  <a:cubicBezTo>
                    <a:pt x="926" y="1134"/>
                    <a:pt x="1689" y="1111"/>
                    <a:pt x="3003" y="930"/>
                  </a:cubicBezTo>
                  <a:cubicBezTo>
                    <a:pt x="4317" y="749"/>
                    <a:pt x="5462" y="152"/>
                    <a:pt x="5760" y="0"/>
                  </a:cubicBezTo>
                  <a:lnTo>
                    <a:pt x="5760" y="1635"/>
                  </a:lnTo>
                  <a:lnTo>
                    <a:pt x="0" y="1641"/>
                  </a:lnTo>
                  <a:lnTo>
                    <a:pt x="0" y="1076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 dirty="0"/>
            </a:p>
          </p:txBody>
        </p:sp>
        <p:sp>
          <p:nvSpPr>
            <p:cNvPr id="26" name="자유형 25"/>
            <p:cNvSpPr>
              <a:spLocks/>
            </p:cNvSpPr>
            <p:nvPr/>
          </p:nvSpPr>
          <p:spPr bwMode="ltGray">
            <a:xfrm>
              <a:off x="0" y="5358120"/>
              <a:ext cx="9144000" cy="1499881"/>
            </a:xfrm>
            <a:custGeom>
              <a:avLst/>
              <a:gdLst/>
              <a:ahLst/>
              <a:cxnLst>
                <a:cxn ang="0">
                  <a:pos x="0" y="887"/>
                </a:cxn>
                <a:cxn ang="0">
                  <a:pos x="3540" y="690"/>
                </a:cxn>
                <a:cxn ang="0">
                  <a:pos x="5760" y="0"/>
                </a:cxn>
                <a:cxn ang="0">
                  <a:pos x="5760" y="1395"/>
                </a:cxn>
                <a:cxn ang="0">
                  <a:pos x="0" y="1395"/>
                </a:cxn>
                <a:cxn ang="0">
                  <a:pos x="0" y="887"/>
                </a:cxn>
              </a:cxnLst>
              <a:rect l="0" t="0" r="0" b="0"/>
              <a:pathLst>
                <a:path w="5760" h="1395">
                  <a:moveTo>
                    <a:pt x="0" y="887"/>
                  </a:moveTo>
                  <a:cubicBezTo>
                    <a:pt x="1417" y="958"/>
                    <a:pt x="2563" y="848"/>
                    <a:pt x="3540" y="690"/>
                  </a:cubicBezTo>
                  <a:cubicBezTo>
                    <a:pt x="4517" y="532"/>
                    <a:pt x="5521" y="104"/>
                    <a:pt x="5760" y="0"/>
                  </a:cubicBezTo>
                  <a:lnTo>
                    <a:pt x="5760" y="1395"/>
                  </a:lnTo>
                  <a:lnTo>
                    <a:pt x="0" y="1395"/>
                  </a:lnTo>
                  <a:lnTo>
                    <a:pt x="0" y="887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 dirty="0"/>
            </a:p>
          </p:txBody>
        </p:sp>
      </p:grp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8596" y="1600202"/>
            <a:ext cx="8258204" cy="4525963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9F17B-A061-4D53-8AD4-B0E364D4E3F9}" type="datetime1">
              <a:rPr lang="ko-KR" altLang="en-US" smtClean="0"/>
              <a:t>2019-09-29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4A507-E4BD-4D11-8759-57AFE78341F8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42976" y="357166"/>
            <a:ext cx="7472386" cy="1000132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grpSp>
        <p:nvGrpSpPr>
          <p:cNvPr id="8" name="그룹 7"/>
          <p:cNvGrpSpPr/>
          <p:nvPr/>
        </p:nvGrpSpPr>
        <p:grpSpPr>
          <a:xfrm>
            <a:off x="71407" y="106210"/>
            <a:ext cx="1000131" cy="1036773"/>
            <a:chOff x="13317" y="34771"/>
            <a:chExt cx="1272534" cy="1310103"/>
          </a:xfrm>
        </p:grpSpPr>
        <p:sp>
          <p:nvSpPr>
            <p:cNvPr id="16" name="자유형 15"/>
            <p:cNvSpPr>
              <a:spLocks/>
            </p:cNvSpPr>
            <p:nvPr/>
          </p:nvSpPr>
          <p:spPr bwMode="gray">
            <a:xfrm>
              <a:off x="356217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17" name="자유형 16"/>
            <p:cNvSpPr>
              <a:spLocks/>
            </p:cNvSpPr>
            <p:nvPr/>
          </p:nvSpPr>
          <p:spPr bwMode="gray">
            <a:xfrm>
              <a:off x="13317" y="726921"/>
              <a:ext cx="314325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18" name="자유형 17"/>
            <p:cNvSpPr>
              <a:spLocks/>
            </p:cNvSpPr>
            <p:nvPr/>
          </p:nvSpPr>
          <p:spPr bwMode="gray">
            <a:xfrm>
              <a:off x="16492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19" name="자유형 18"/>
            <p:cNvSpPr>
              <a:spLocks/>
            </p:cNvSpPr>
            <p:nvPr/>
          </p:nvSpPr>
          <p:spPr bwMode="gray">
            <a:xfrm>
              <a:off x="969939" y="1030549"/>
              <a:ext cx="315912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30196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20" name="자유형 19"/>
            <p:cNvSpPr>
              <a:spLocks/>
            </p:cNvSpPr>
            <p:nvPr/>
          </p:nvSpPr>
          <p:spPr bwMode="gray">
            <a:xfrm>
              <a:off x="360286" y="376562"/>
              <a:ext cx="609600" cy="653989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45000">
    <p:cover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0" y="4929197"/>
            <a:ext cx="9144000" cy="1928803"/>
            <a:chOff x="0" y="4929198"/>
            <a:chExt cx="9144000" cy="1928803"/>
          </a:xfrm>
        </p:grpSpPr>
        <p:sp>
          <p:nvSpPr>
            <p:cNvPr id="21" name="자유형 20"/>
            <p:cNvSpPr>
              <a:spLocks/>
            </p:cNvSpPr>
            <p:nvPr/>
          </p:nvSpPr>
          <p:spPr bwMode="ltGray">
            <a:xfrm>
              <a:off x="0" y="4929198"/>
              <a:ext cx="9144000" cy="1928802"/>
            </a:xfrm>
            <a:custGeom>
              <a:avLst/>
              <a:gdLst/>
              <a:ahLst/>
              <a:cxnLst>
                <a:cxn ang="0">
                  <a:pos x="0" y="1076"/>
                </a:cxn>
                <a:cxn ang="0">
                  <a:pos x="3003" y="930"/>
                </a:cxn>
                <a:cxn ang="0">
                  <a:pos x="5760" y="0"/>
                </a:cxn>
                <a:cxn ang="0">
                  <a:pos x="5760" y="1635"/>
                </a:cxn>
                <a:cxn ang="0">
                  <a:pos x="0" y="1641"/>
                </a:cxn>
                <a:cxn ang="0">
                  <a:pos x="0" y="1076"/>
                </a:cxn>
              </a:cxnLst>
              <a:rect l="0" t="0" r="0" b="0"/>
              <a:pathLst>
                <a:path w="5760" h="1641">
                  <a:moveTo>
                    <a:pt x="0" y="1076"/>
                  </a:moveTo>
                  <a:cubicBezTo>
                    <a:pt x="926" y="1134"/>
                    <a:pt x="1689" y="1111"/>
                    <a:pt x="3003" y="930"/>
                  </a:cubicBezTo>
                  <a:cubicBezTo>
                    <a:pt x="4317" y="749"/>
                    <a:pt x="5462" y="152"/>
                    <a:pt x="5760" y="0"/>
                  </a:cubicBezTo>
                  <a:lnTo>
                    <a:pt x="5760" y="1635"/>
                  </a:lnTo>
                  <a:lnTo>
                    <a:pt x="0" y="1641"/>
                  </a:lnTo>
                  <a:lnTo>
                    <a:pt x="0" y="1076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 dirty="0"/>
            </a:p>
          </p:txBody>
        </p:sp>
        <p:sp>
          <p:nvSpPr>
            <p:cNvPr id="22" name="자유형 21"/>
            <p:cNvSpPr>
              <a:spLocks/>
            </p:cNvSpPr>
            <p:nvPr/>
          </p:nvSpPr>
          <p:spPr bwMode="ltGray">
            <a:xfrm>
              <a:off x="0" y="5358120"/>
              <a:ext cx="9144000" cy="1499881"/>
            </a:xfrm>
            <a:custGeom>
              <a:avLst/>
              <a:gdLst/>
              <a:ahLst/>
              <a:cxnLst>
                <a:cxn ang="0">
                  <a:pos x="0" y="887"/>
                </a:cxn>
                <a:cxn ang="0">
                  <a:pos x="3540" y="690"/>
                </a:cxn>
                <a:cxn ang="0">
                  <a:pos x="5760" y="0"/>
                </a:cxn>
                <a:cxn ang="0">
                  <a:pos x="5760" y="1395"/>
                </a:cxn>
                <a:cxn ang="0">
                  <a:pos x="0" y="1395"/>
                </a:cxn>
                <a:cxn ang="0">
                  <a:pos x="0" y="887"/>
                </a:cxn>
              </a:cxnLst>
              <a:rect l="0" t="0" r="0" b="0"/>
              <a:pathLst>
                <a:path w="5760" h="1395">
                  <a:moveTo>
                    <a:pt x="0" y="887"/>
                  </a:moveTo>
                  <a:cubicBezTo>
                    <a:pt x="1417" y="958"/>
                    <a:pt x="2563" y="848"/>
                    <a:pt x="3540" y="690"/>
                  </a:cubicBezTo>
                  <a:cubicBezTo>
                    <a:pt x="4517" y="532"/>
                    <a:pt x="5521" y="104"/>
                    <a:pt x="5760" y="0"/>
                  </a:cubicBezTo>
                  <a:lnTo>
                    <a:pt x="5760" y="1395"/>
                  </a:lnTo>
                  <a:lnTo>
                    <a:pt x="0" y="1395"/>
                  </a:lnTo>
                  <a:lnTo>
                    <a:pt x="0" y="887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 dirty="0"/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14414" y="1857364"/>
            <a:ext cx="690717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F576D-524E-4EF2-B8A5-494290765F45}" type="datetime1">
              <a:rPr lang="ko-KR" altLang="en-US" smtClean="0"/>
              <a:t>2019-09-29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4A507-E4BD-4D11-8759-57AFE78341F8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14414" y="3286124"/>
            <a:ext cx="6915144" cy="1500187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/>
                </a:solidFill>
              </a:defRPr>
            </a:lvl2pPr>
            <a:lvl3pPr marL="914400" indent="0">
              <a:buNone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/>
                </a:solidFill>
              </a:defRPr>
            </a:lvl4pPr>
            <a:lvl5pPr marL="1828800" indent="0">
              <a:buNone/>
              <a:defRPr sz="1400">
                <a:solidFill>
                  <a:schemeClr val="tx1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grpSp>
        <p:nvGrpSpPr>
          <p:cNvPr id="8" name="그룹 7"/>
          <p:cNvGrpSpPr/>
          <p:nvPr/>
        </p:nvGrpSpPr>
        <p:grpSpPr>
          <a:xfrm>
            <a:off x="142845" y="1857364"/>
            <a:ext cx="1000131" cy="1036773"/>
            <a:chOff x="13317" y="34771"/>
            <a:chExt cx="1272534" cy="1310103"/>
          </a:xfrm>
        </p:grpSpPr>
        <p:sp>
          <p:nvSpPr>
            <p:cNvPr id="26" name="자유형 25"/>
            <p:cNvSpPr>
              <a:spLocks/>
            </p:cNvSpPr>
            <p:nvPr/>
          </p:nvSpPr>
          <p:spPr bwMode="gray">
            <a:xfrm>
              <a:off x="356217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27" name="자유형 26"/>
            <p:cNvSpPr>
              <a:spLocks/>
            </p:cNvSpPr>
            <p:nvPr/>
          </p:nvSpPr>
          <p:spPr bwMode="gray">
            <a:xfrm>
              <a:off x="13317" y="726921"/>
              <a:ext cx="314325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28" name="자유형 27"/>
            <p:cNvSpPr>
              <a:spLocks/>
            </p:cNvSpPr>
            <p:nvPr/>
          </p:nvSpPr>
          <p:spPr bwMode="gray">
            <a:xfrm>
              <a:off x="16492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29" name="자유형 28"/>
            <p:cNvSpPr>
              <a:spLocks/>
            </p:cNvSpPr>
            <p:nvPr/>
          </p:nvSpPr>
          <p:spPr bwMode="gray">
            <a:xfrm>
              <a:off x="969939" y="1030549"/>
              <a:ext cx="315912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30196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30" name="자유형 29"/>
            <p:cNvSpPr>
              <a:spLocks/>
            </p:cNvSpPr>
            <p:nvPr/>
          </p:nvSpPr>
          <p:spPr bwMode="gray">
            <a:xfrm>
              <a:off x="360286" y="376562"/>
              <a:ext cx="609600" cy="653989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45000">
    <p:cover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71407" y="87922"/>
            <a:ext cx="1000131" cy="1036773"/>
            <a:chOff x="13317" y="34771"/>
            <a:chExt cx="1272534" cy="1310103"/>
          </a:xfrm>
        </p:grpSpPr>
        <p:sp>
          <p:nvSpPr>
            <p:cNvPr id="14" name="자유형 13"/>
            <p:cNvSpPr>
              <a:spLocks/>
            </p:cNvSpPr>
            <p:nvPr/>
          </p:nvSpPr>
          <p:spPr bwMode="gray">
            <a:xfrm>
              <a:off x="356217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15" name="자유형 14"/>
            <p:cNvSpPr>
              <a:spLocks/>
            </p:cNvSpPr>
            <p:nvPr/>
          </p:nvSpPr>
          <p:spPr bwMode="gray">
            <a:xfrm>
              <a:off x="13317" y="726921"/>
              <a:ext cx="314325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16" name="자유형 15"/>
            <p:cNvSpPr>
              <a:spLocks/>
            </p:cNvSpPr>
            <p:nvPr/>
          </p:nvSpPr>
          <p:spPr bwMode="gray">
            <a:xfrm>
              <a:off x="16492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17" name="자유형 16"/>
            <p:cNvSpPr>
              <a:spLocks/>
            </p:cNvSpPr>
            <p:nvPr/>
          </p:nvSpPr>
          <p:spPr bwMode="gray">
            <a:xfrm>
              <a:off x="969939" y="1030549"/>
              <a:ext cx="315912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30196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18" name="자유형 17"/>
            <p:cNvSpPr>
              <a:spLocks/>
            </p:cNvSpPr>
            <p:nvPr/>
          </p:nvSpPr>
          <p:spPr bwMode="gray">
            <a:xfrm>
              <a:off x="360286" y="376562"/>
              <a:ext cx="609600" cy="653989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0" y="4934363"/>
            <a:ext cx="9144000" cy="1928803"/>
            <a:chOff x="0" y="4929198"/>
            <a:chExt cx="9144000" cy="1928803"/>
          </a:xfrm>
        </p:grpSpPr>
        <p:sp>
          <p:nvSpPr>
            <p:cNvPr id="11" name="자유형 10"/>
            <p:cNvSpPr>
              <a:spLocks/>
            </p:cNvSpPr>
            <p:nvPr/>
          </p:nvSpPr>
          <p:spPr bwMode="ltGray">
            <a:xfrm>
              <a:off x="0" y="4929198"/>
              <a:ext cx="9144000" cy="1928802"/>
            </a:xfrm>
            <a:custGeom>
              <a:avLst/>
              <a:gdLst/>
              <a:ahLst/>
              <a:cxnLst>
                <a:cxn ang="0">
                  <a:pos x="0" y="1076"/>
                </a:cxn>
                <a:cxn ang="0">
                  <a:pos x="3003" y="930"/>
                </a:cxn>
                <a:cxn ang="0">
                  <a:pos x="5760" y="0"/>
                </a:cxn>
                <a:cxn ang="0">
                  <a:pos x="5760" y="1635"/>
                </a:cxn>
                <a:cxn ang="0">
                  <a:pos x="0" y="1641"/>
                </a:cxn>
                <a:cxn ang="0">
                  <a:pos x="0" y="1076"/>
                </a:cxn>
              </a:cxnLst>
              <a:rect l="0" t="0" r="0" b="0"/>
              <a:pathLst>
                <a:path w="5760" h="1641">
                  <a:moveTo>
                    <a:pt x="0" y="1076"/>
                  </a:moveTo>
                  <a:cubicBezTo>
                    <a:pt x="926" y="1134"/>
                    <a:pt x="1689" y="1111"/>
                    <a:pt x="3003" y="930"/>
                  </a:cubicBezTo>
                  <a:cubicBezTo>
                    <a:pt x="4317" y="749"/>
                    <a:pt x="5462" y="152"/>
                    <a:pt x="5760" y="0"/>
                  </a:cubicBezTo>
                  <a:lnTo>
                    <a:pt x="5760" y="1635"/>
                  </a:lnTo>
                  <a:lnTo>
                    <a:pt x="0" y="1641"/>
                  </a:lnTo>
                  <a:lnTo>
                    <a:pt x="0" y="1076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 dirty="0"/>
            </a:p>
          </p:txBody>
        </p:sp>
        <p:sp>
          <p:nvSpPr>
            <p:cNvPr id="12" name="자유형 11"/>
            <p:cNvSpPr>
              <a:spLocks/>
            </p:cNvSpPr>
            <p:nvPr/>
          </p:nvSpPr>
          <p:spPr bwMode="ltGray">
            <a:xfrm>
              <a:off x="0" y="5358120"/>
              <a:ext cx="9144000" cy="1499881"/>
            </a:xfrm>
            <a:custGeom>
              <a:avLst/>
              <a:gdLst/>
              <a:ahLst/>
              <a:cxnLst>
                <a:cxn ang="0">
                  <a:pos x="0" y="887"/>
                </a:cxn>
                <a:cxn ang="0">
                  <a:pos x="3540" y="690"/>
                </a:cxn>
                <a:cxn ang="0">
                  <a:pos x="5760" y="0"/>
                </a:cxn>
                <a:cxn ang="0">
                  <a:pos x="5760" y="1395"/>
                </a:cxn>
                <a:cxn ang="0">
                  <a:pos x="0" y="1395"/>
                </a:cxn>
                <a:cxn ang="0">
                  <a:pos x="0" y="887"/>
                </a:cxn>
              </a:cxnLst>
              <a:rect l="0" t="0" r="0" b="0"/>
              <a:pathLst>
                <a:path w="5760" h="1395">
                  <a:moveTo>
                    <a:pt x="0" y="887"/>
                  </a:moveTo>
                  <a:cubicBezTo>
                    <a:pt x="1417" y="958"/>
                    <a:pt x="2563" y="848"/>
                    <a:pt x="3540" y="690"/>
                  </a:cubicBezTo>
                  <a:cubicBezTo>
                    <a:pt x="4517" y="532"/>
                    <a:pt x="5521" y="104"/>
                    <a:pt x="5760" y="0"/>
                  </a:cubicBezTo>
                  <a:lnTo>
                    <a:pt x="5760" y="1395"/>
                  </a:lnTo>
                  <a:lnTo>
                    <a:pt x="0" y="1395"/>
                  </a:lnTo>
                  <a:lnTo>
                    <a:pt x="0" y="887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 dirty="0"/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A444C-F353-4BC9-8627-C5928DDEED6A}" type="datetime1">
              <a:rPr lang="ko-KR" altLang="en-US" smtClean="0"/>
              <a:t>2019-09-29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4A507-E4BD-4D11-8759-57AFE78341F8}" type="slidenum">
              <a:rPr lang="ko-KR" altLang="en-US" smtClean="0"/>
              <a:t>‹#›</a:t>
            </a:fld>
            <a:endParaRPr lang="ko-KR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45000">
    <p:cover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solidFill>
            <a:schemeClr val="accent1"/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solidFill>
            <a:schemeClr val="accent4"/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17A7C-9E25-491E-831E-B4FAB2F78E19}" type="datetime1">
              <a:rPr lang="ko-KR" altLang="en-US" smtClean="0"/>
              <a:t>2019-09-29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4A507-E4BD-4D11-8759-57AFE78341F8}" type="slidenum">
              <a:rPr lang="ko-KR" altLang="en-US" smtClean="0"/>
              <a:t>‹#›</a:t>
            </a:fld>
            <a:endParaRPr lang="ko-KR" altLang="en-US" dirty="0"/>
          </a:p>
        </p:txBody>
      </p:sp>
      <p:grpSp>
        <p:nvGrpSpPr>
          <p:cNvPr id="10" name="그룹 9"/>
          <p:cNvGrpSpPr/>
          <p:nvPr/>
        </p:nvGrpSpPr>
        <p:grpSpPr>
          <a:xfrm>
            <a:off x="71407" y="71414"/>
            <a:ext cx="1000131" cy="1036774"/>
            <a:chOff x="13317" y="34771"/>
            <a:chExt cx="1272535" cy="1310104"/>
          </a:xfrm>
        </p:grpSpPr>
        <p:sp>
          <p:nvSpPr>
            <p:cNvPr id="20" name="자유형 19"/>
            <p:cNvSpPr>
              <a:spLocks/>
            </p:cNvSpPr>
            <p:nvPr/>
          </p:nvSpPr>
          <p:spPr bwMode="gray">
            <a:xfrm>
              <a:off x="356217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21" name="자유형 20"/>
            <p:cNvSpPr>
              <a:spLocks/>
            </p:cNvSpPr>
            <p:nvPr/>
          </p:nvSpPr>
          <p:spPr bwMode="gray">
            <a:xfrm>
              <a:off x="13317" y="726921"/>
              <a:ext cx="314325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22" name="자유형 21"/>
            <p:cNvSpPr>
              <a:spLocks/>
            </p:cNvSpPr>
            <p:nvPr/>
          </p:nvSpPr>
          <p:spPr bwMode="gray">
            <a:xfrm>
              <a:off x="16492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23" name="자유형 22"/>
            <p:cNvSpPr>
              <a:spLocks/>
            </p:cNvSpPr>
            <p:nvPr/>
          </p:nvSpPr>
          <p:spPr bwMode="gray">
            <a:xfrm>
              <a:off x="969940" y="1030550"/>
              <a:ext cx="315912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24" name="자유형 23"/>
            <p:cNvSpPr>
              <a:spLocks/>
            </p:cNvSpPr>
            <p:nvPr/>
          </p:nvSpPr>
          <p:spPr bwMode="gray">
            <a:xfrm>
              <a:off x="360286" y="376562"/>
              <a:ext cx="609600" cy="653989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</p:grpSp>
    </p:spTree>
  </p:cSld>
  <p:clrMapOvr>
    <a:masterClrMapping/>
  </p:clrMapOvr>
  <p:transition spd="slow" advClick="0" advTm="45000">
    <p:cover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0" y="4929197"/>
            <a:ext cx="9144000" cy="1928803"/>
            <a:chOff x="0" y="4929198"/>
            <a:chExt cx="9144000" cy="1928803"/>
          </a:xfrm>
        </p:grpSpPr>
        <p:sp>
          <p:nvSpPr>
            <p:cNvPr id="16" name="자유형 15"/>
            <p:cNvSpPr>
              <a:spLocks/>
            </p:cNvSpPr>
            <p:nvPr/>
          </p:nvSpPr>
          <p:spPr bwMode="ltGray">
            <a:xfrm>
              <a:off x="0" y="4929198"/>
              <a:ext cx="9144000" cy="1928802"/>
            </a:xfrm>
            <a:custGeom>
              <a:avLst/>
              <a:gdLst/>
              <a:ahLst/>
              <a:cxnLst>
                <a:cxn ang="0">
                  <a:pos x="0" y="1076"/>
                </a:cxn>
                <a:cxn ang="0">
                  <a:pos x="3003" y="930"/>
                </a:cxn>
                <a:cxn ang="0">
                  <a:pos x="5760" y="0"/>
                </a:cxn>
                <a:cxn ang="0">
                  <a:pos x="5760" y="1635"/>
                </a:cxn>
                <a:cxn ang="0">
                  <a:pos x="0" y="1641"/>
                </a:cxn>
                <a:cxn ang="0">
                  <a:pos x="0" y="1076"/>
                </a:cxn>
              </a:cxnLst>
              <a:rect l="0" t="0" r="0" b="0"/>
              <a:pathLst>
                <a:path w="5760" h="1641">
                  <a:moveTo>
                    <a:pt x="0" y="1076"/>
                  </a:moveTo>
                  <a:cubicBezTo>
                    <a:pt x="926" y="1134"/>
                    <a:pt x="1689" y="1111"/>
                    <a:pt x="3003" y="930"/>
                  </a:cubicBezTo>
                  <a:cubicBezTo>
                    <a:pt x="4317" y="749"/>
                    <a:pt x="5462" y="152"/>
                    <a:pt x="5760" y="0"/>
                  </a:cubicBezTo>
                  <a:lnTo>
                    <a:pt x="5760" y="1635"/>
                  </a:lnTo>
                  <a:lnTo>
                    <a:pt x="0" y="1641"/>
                  </a:lnTo>
                  <a:lnTo>
                    <a:pt x="0" y="1076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 dirty="0"/>
            </a:p>
          </p:txBody>
        </p:sp>
        <p:sp>
          <p:nvSpPr>
            <p:cNvPr id="17" name="자유형 16"/>
            <p:cNvSpPr>
              <a:spLocks/>
            </p:cNvSpPr>
            <p:nvPr/>
          </p:nvSpPr>
          <p:spPr bwMode="ltGray">
            <a:xfrm>
              <a:off x="0" y="5358120"/>
              <a:ext cx="9144000" cy="1499881"/>
            </a:xfrm>
            <a:custGeom>
              <a:avLst/>
              <a:gdLst/>
              <a:ahLst/>
              <a:cxnLst>
                <a:cxn ang="0">
                  <a:pos x="0" y="887"/>
                </a:cxn>
                <a:cxn ang="0">
                  <a:pos x="3540" y="690"/>
                </a:cxn>
                <a:cxn ang="0">
                  <a:pos x="5760" y="0"/>
                </a:cxn>
                <a:cxn ang="0">
                  <a:pos x="5760" y="1395"/>
                </a:cxn>
                <a:cxn ang="0">
                  <a:pos x="0" y="1395"/>
                </a:cxn>
                <a:cxn ang="0">
                  <a:pos x="0" y="887"/>
                </a:cxn>
              </a:cxnLst>
              <a:rect l="0" t="0" r="0" b="0"/>
              <a:pathLst>
                <a:path w="5760" h="1395">
                  <a:moveTo>
                    <a:pt x="0" y="887"/>
                  </a:moveTo>
                  <a:cubicBezTo>
                    <a:pt x="1417" y="958"/>
                    <a:pt x="2563" y="848"/>
                    <a:pt x="3540" y="690"/>
                  </a:cubicBezTo>
                  <a:cubicBezTo>
                    <a:pt x="4517" y="532"/>
                    <a:pt x="5521" y="104"/>
                    <a:pt x="5760" y="0"/>
                  </a:cubicBezTo>
                  <a:lnTo>
                    <a:pt x="5760" y="1395"/>
                  </a:lnTo>
                  <a:lnTo>
                    <a:pt x="0" y="1395"/>
                  </a:lnTo>
                  <a:lnTo>
                    <a:pt x="0" y="887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 dirty="0"/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n>
                  <a:noFill/>
                  <a:prstDash val="solid"/>
                </a:ln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1B74-4B00-4392-915A-76B0E811AE4D}" type="datetime1">
              <a:rPr lang="ko-KR" altLang="en-US" smtClean="0"/>
              <a:t>2019-09-29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4A507-E4BD-4D11-8759-57AFE78341F8}" type="slidenum">
              <a:rPr lang="ko-KR" altLang="en-US" smtClean="0"/>
              <a:t>‹#›</a:t>
            </a:fld>
            <a:endParaRPr lang="ko-KR" altLang="en-US" dirty="0"/>
          </a:p>
        </p:txBody>
      </p:sp>
      <p:grpSp>
        <p:nvGrpSpPr>
          <p:cNvPr id="7" name="그룹 6"/>
          <p:cNvGrpSpPr/>
          <p:nvPr/>
        </p:nvGrpSpPr>
        <p:grpSpPr>
          <a:xfrm>
            <a:off x="71407" y="106211"/>
            <a:ext cx="1000131" cy="1036773"/>
            <a:chOff x="13317" y="34771"/>
            <a:chExt cx="1272534" cy="1310103"/>
          </a:xfrm>
        </p:grpSpPr>
        <p:sp>
          <p:nvSpPr>
            <p:cNvPr id="19" name="자유형 18"/>
            <p:cNvSpPr>
              <a:spLocks/>
            </p:cNvSpPr>
            <p:nvPr/>
          </p:nvSpPr>
          <p:spPr bwMode="gray">
            <a:xfrm>
              <a:off x="356217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20" name="자유형 19"/>
            <p:cNvSpPr>
              <a:spLocks/>
            </p:cNvSpPr>
            <p:nvPr/>
          </p:nvSpPr>
          <p:spPr bwMode="gray">
            <a:xfrm>
              <a:off x="13317" y="726921"/>
              <a:ext cx="314325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21" name="자유형 20"/>
            <p:cNvSpPr>
              <a:spLocks/>
            </p:cNvSpPr>
            <p:nvPr/>
          </p:nvSpPr>
          <p:spPr bwMode="gray">
            <a:xfrm>
              <a:off x="16492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22" name="자유형 21"/>
            <p:cNvSpPr>
              <a:spLocks/>
            </p:cNvSpPr>
            <p:nvPr/>
          </p:nvSpPr>
          <p:spPr bwMode="gray">
            <a:xfrm>
              <a:off x="969939" y="1030549"/>
              <a:ext cx="315912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30196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23" name="자유형 22"/>
            <p:cNvSpPr>
              <a:spLocks/>
            </p:cNvSpPr>
            <p:nvPr/>
          </p:nvSpPr>
          <p:spPr bwMode="gray">
            <a:xfrm>
              <a:off x="360286" y="376562"/>
              <a:ext cx="609600" cy="653989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45000">
    <p:cover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0" y="4929197"/>
            <a:ext cx="9144000" cy="1928803"/>
            <a:chOff x="0" y="4929198"/>
            <a:chExt cx="9144000" cy="1928803"/>
          </a:xfrm>
        </p:grpSpPr>
        <p:sp>
          <p:nvSpPr>
            <p:cNvPr id="12" name="자유형 11"/>
            <p:cNvSpPr>
              <a:spLocks/>
            </p:cNvSpPr>
            <p:nvPr/>
          </p:nvSpPr>
          <p:spPr bwMode="ltGray">
            <a:xfrm>
              <a:off x="0" y="4929198"/>
              <a:ext cx="9144000" cy="1928802"/>
            </a:xfrm>
            <a:custGeom>
              <a:avLst/>
              <a:gdLst/>
              <a:ahLst/>
              <a:cxnLst>
                <a:cxn ang="0">
                  <a:pos x="0" y="1076"/>
                </a:cxn>
                <a:cxn ang="0">
                  <a:pos x="3003" y="930"/>
                </a:cxn>
                <a:cxn ang="0">
                  <a:pos x="5760" y="0"/>
                </a:cxn>
                <a:cxn ang="0">
                  <a:pos x="5760" y="1635"/>
                </a:cxn>
                <a:cxn ang="0">
                  <a:pos x="0" y="1641"/>
                </a:cxn>
                <a:cxn ang="0">
                  <a:pos x="0" y="1076"/>
                </a:cxn>
              </a:cxnLst>
              <a:rect l="0" t="0" r="0" b="0"/>
              <a:pathLst>
                <a:path w="5760" h="1641">
                  <a:moveTo>
                    <a:pt x="0" y="1076"/>
                  </a:moveTo>
                  <a:cubicBezTo>
                    <a:pt x="926" y="1134"/>
                    <a:pt x="1689" y="1111"/>
                    <a:pt x="3003" y="930"/>
                  </a:cubicBezTo>
                  <a:cubicBezTo>
                    <a:pt x="4317" y="749"/>
                    <a:pt x="5462" y="152"/>
                    <a:pt x="5760" y="0"/>
                  </a:cubicBezTo>
                  <a:lnTo>
                    <a:pt x="5760" y="1635"/>
                  </a:lnTo>
                  <a:lnTo>
                    <a:pt x="0" y="1641"/>
                  </a:lnTo>
                  <a:lnTo>
                    <a:pt x="0" y="1076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 dirty="0"/>
            </a:p>
          </p:txBody>
        </p:sp>
        <p:sp>
          <p:nvSpPr>
            <p:cNvPr id="13" name="자유형 12"/>
            <p:cNvSpPr>
              <a:spLocks/>
            </p:cNvSpPr>
            <p:nvPr/>
          </p:nvSpPr>
          <p:spPr bwMode="ltGray">
            <a:xfrm>
              <a:off x="0" y="5358120"/>
              <a:ext cx="9144000" cy="1499881"/>
            </a:xfrm>
            <a:custGeom>
              <a:avLst/>
              <a:gdLst/>
              <a:ahLst/>
              <a:cxnLst>
                <a:cxn ang="0">
                  <a:pos x="0" y="887"/>
                </a:cxn>
                <a:cxn ang="0">
                  <a:pos x="3540" y="690"/>
                </a:cxn>
                <a:cxn ang="0">
                  <a:pos x="5760" y="0"/>
                </a:cxn>
                <a:cxn ang="0">
                  <a:pos x="5760" y="1395"/>
                </a:cxn>
                <a:cxn ang="0">
                  <a:pos x="0" y="1395"/>
                </a:cxn>
                <a:cxn ang="0">
                  <a:pos x="0" y="887"/>
                </a:cxn>
              </a:cxnLst>
              <a:rect l="0" t="0" r="0" b="0"/>
              <a:pathLst>
                <a:path w="5760" h="1395">
                  <a:moveTo>
                    <a:pt x="0" y="887"/>
                  </a:moveTo>
                  <a:cubicBezTo>
                    <a:pt x="1417" y="958"/>
                    <a:pt x="2563" y="848"/>
                    <a:pt x="3540" y="690"/>
                  </a:cubicBezTo>
                  <a:cubicBezTo>
                    <a:pt x="4517" y="532"/>
                    <a:pt x="5521" y="104"/>
                    <a:pt x="5760" y="0"/>
                  </a:cubicBezTo>
                  <a:lnTo>
                    <a:pt x="5760" y="1395"/>
                  </a:lnTo>
                  <a:lnTo>
                    <a:pt x="0" y="1395"/>
                  </a:lnTo>
                  <a:lnTo>
                    <a:pt x="0" y="887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 dirty="0"/>
            </a:p>
          </p:txBody>
        </p:sp>
      </p:grpSp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4DDD2-EB43-4BA9-890F-FC65AB6EAE85}" type="datetime1">
              <a:rPr lang="ko-KR" altLang="en-US" smtClean="0"/>
              <a:t>2019-09-29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4A507-E4BD-4D11-8759-57AFE78341F8}" type="slidenum">
              <a:rPr lang="ko-KR" altLang="en-US" smtClean="0"/>
              <a:t>‹#›</a:t>
            </a:fld>
            <a:endParaRPr lang="ko-KR" altLang="en-US" dirty="0"/>
          </a:p>
        </p:txBody>
      </p:sp>
      <p:grpSp>
        <p:nvGrpSpPr>
          <p:cNvPr id="6" name="그룹 5"/>
          <p:cNvGrpSpPr/>
          <p:nvPr/>
        </p:nvGrpSpPr>
        <p:grpSpPr>
          <a:xfrm>
            <a:off x="71407" y="87922"/>
            <a:ext cx="1000131" cy="1036773"/>
            <a:chOff x="13317" y="34771"/>
            <a:chExt cx="1272534" cy="1310103"/>
          </a:xfrm>
        </p:grpSpPr>
        <p:sp>
          <p:nvSpPr>
            <p:cNvPr id="15" name="자유형 14"/>
            <p:cNvSpPr>
              <a:spLocks/>
            </p:cNvSpPr>
            <p:nvPr/>
          </p:nvSpPr>
          <p:spPr bwMode="gray">
            <a:xfrm>
              <a:off x="356217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16" name="자유형 15"/>
            <p:cNvSpPr>
              <a:spLocks/>
            </p:cNvSpPr>
            <p:nvPr/>
          </p:nvSpPr>
          <p:spPr bwMode="gray">
            <a:xfrm>
              <a:off x="13317" y="726921"/>
              <a:ext cx="314325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17" name="자유형 16"/>
            <p:cNvSpPr>
              <a:spLocks/>
            </p:cNvSpPr>
            <p:nvPr/>
          </p:nvSpPr>
          <p:spPr bwMode="gray">
            <a:xfrm>
              <a:off x="16492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18" name="자유형 17"/>
            <p:cNvSpPr>
              <a:spLocks/>
            </p:cNvSpPr>
            <p:nvPr/>
          </p:nvSpPr>
          <p:spPr bwMode="gray">
            <a:xfrm>
              <a:off x="969939" y="1030549"/>
              <a:ext cx="315912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30196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19" name="자유형 18"/>
            <p:cNvSpPr>
              <a:spLocks/>
            </p:cNvSpPr>
            <p:nvPr/>
          </p:nvSpPr>
          <p:spPr bwMode="gray">
            <a:xfrm>
              <a:off x="360286" y="376562"/>
              <a:ext cx="609600" cy="653989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45000">
    <p:cover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06400" y="384598"/>
            <a:ext cx="7500990" cy="48177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anchor="b"/>
          <a:lstStyle>
            <a:lvl1pPr algn="l">
              <a:defRPr sz="2400" b="1">
                <a:ln>
                  <a:noFill/>
                  <a:prstDash val="solid"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957662" y="1089026"/>
            <a:ext cx="4686304" cy="50546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171580" y="1089026"/>
            <a:ext cx="2686038" cy="505461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1C7DF-9B5B-4156-8F50-F7FAAFFC4746}" type="datetime1">
              <a:rPr lang="ko-KR" altLang="en-US" smtClean="0"/>
              <a:t>2019-09-29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4A507-E4BD-4D11-8759-57AFE78341F8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11" name="자유형 10"/>
          <p:cNvSpPr>
            <a:spLocks/>
          </p:cNvSpPr>
          <p:nvPr/>
        </p:nvSpPr>
        <p:spPr bwMode="gray">
          <a:xfrm>
            <a:off x="340905" y="106210"/>
            <a:ext cx="248288" cy="248747"/>
          </a:xfrm>
          <a:custGeom>
            <a:avLst/>
            <a:gdLst/>
            <a:ahLst/>
            <a:cxnLst>
              <a:cxn ang="0">
                <a:pos x="94" y="723"/>
              </a:cxn>
              <a:cxn ang="0">
                <a:pos x="655" y="725"/>
              </a:cxn>
              <a:cxn ang="0">
                <a:pos x="727" y="657"/>
              </a:cxn>
              <a:cxn ang="0">
                <a:pos x="725" y="77"/>
              </a:cxn>
              <a:cxn ang="0">
                <a:pos x="659" y="5"/>
              </a:cxn>
              <a:cxn ang="0">
                <a:pos x="97" y="5"/>
              </a:cxn>
              <a:cxn ang="0">
                <a:pos x="14" y="76"/>
              </a:cxn>
              <a:cxn ang="0">
                <a:pos x="13" y="654"/>
              </a:cxn>
              <a:cxn ang="0">
                <a:pos x="94" y="723"/>
              </a:cxn>
            </a:cxnLst>
            <a:rect l="0" t="0" r="0" b="0"/>
            <a:pathLst>
              <a:path w="727" h="725">
                <a:moveTo>
                  <a:pt x="94" y="723"/>
                </a:moveTo>
                <a:cubicBezTo>
                  <a:pt x="94" y="723"/>
                  <a:pt x="375" y="725"/>
                  <a:pt x="655" y="725"/>
                </a:cubicBezTo>
                <a:cubicBezTo>
                  <a:pt x="716" y="716"/>
                  <a:pt x="727" y="657"/>
                  <a:pt x="727" y="657"/>
                </a:cubicBezTo>
                <a:cubicBezTo>
                  <a:pt x="727" y="657"/>
                  <a:pt x="726" y="367"/>
                  <a:pt x="725" y="77"/>
                </a:cubicBezTo>
                <a:cubicBezTo>
                  <a:pt x="722" y="9"/>
                  <a:pt x="659" y="5"/>
                  <a:pt x="659" y="5"/>
                </a:cubicBezTo>
                <a:cubicBezTo>
                  <a:pt x="659" y="5"/>
                  <a:pt x="378" y="5"/>
                  <a:pt x="97" y="5"/>
                </a:cubicBezTo>
                <a:cubicBezTo>
                  <a:pt x="14" y="0"/>
                  <a:pt x="14" y="76"/>
                  <a:pt x="14" y="76"/>
                </a:cubicBezTo>
                <a:cubicBezTo>
                  <a:pt x="14" y="76"/>
                  <a:pt x="0" y="546"/>
                  <a:pt x="13" y="654"/>
                </a:cubicBezTo>
                <a:cubicBezTo>
                  <a:pt x="13" y="654"/>
                  <a:pt x="19" y="723"/>
                  <a:pt x="94" y="723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ko-KR" altLang="en-US" dirty="0"/>
          </a:p>
        </p:txBody>
      </p:sp>
      <p:sp>
        <p:nvSpPr>
          <p:cNvPr id="12" name="자유형 11"/>
          <p:cNvSpPr>
            <a:spLocks/>
          </p:cNvSpPr>
          <p:nvPr/>
        </p:nvSpPr>
        <p:spPr bwMode="gray">
          <a:xfrm>
            <a:off x="71407" y="653955"/>
            <a:ext cx="247040" cy="248747"/>
          </a:xfrm>
          <a:custGeom>
            <a:avLst/>
            <a:gdLst/>
            <a:ahLst/>
            <a:cxnLst>
              <a:cxn ang="0">
                <a:pos x="94" y="723"/>
              </a:cxn>
              <a:cxn ang="0">
                <a:pos x="655" y="725"/>
              </a:cxn>
              <a:cxn ang="0">
                <a:pos x="727" y="657"/>
              </a:cxn>
              <a:cxn ang="0">
                <a:pos x="725" y="77"/>
              </a:cxn>
              <a:cxn ang="0">
                <a:pos x="659" y="5"/>
              </a:cxn>
              <a:cxn ang="0">
                <a:pos x="97" y="5"/>
              </a:cxn>
              <a:cxn ang="0">
                <a:pos x="14" y="76"/>
              </a:cxn>
              <a:cxn ang="0">
                <a:pos x="13" y="654"/>
              </a:cxn>
              <a:cxn ang="0">
                <a:pos x="94" y="723"/>
              </a:cxn>
            </a:cxnLst>
            <a:rect l="0" t="0" r="0" b="0"/>
            <a:pathLst>
              <a:path w="727" h="725">
                <a:moveTo>
                  <a:pt x="94" y="723"/>
                </a:moveTo>
                <a:cubicBezTo>
                  <a:pt x="94" y="723"/>
                  <a:pt x="375" y="725"/>
                  <a:pt x="655" y="725"/>
                </a:cubicBezTo>
                <a:cubicBezTo>
                  <a:pt x="716" y="716"/>
                  <a:pt x="727" y="657"/>
                  <a:pt x="727" y="657"/>
                </a:cubicBezTo>
                <a:cubicBezTo>
                  <a:pt x="727" y="657"/>
                  <a:pt x="726" y="367"/>
                  <a:pt x="725" y="77"/>
                </a:cubicBezTo>
                <a:cubicBezTo>
                  <a:pt x="722" y="9"/>
                  <a:pt x="659" y="5"/>
                  <a:pt x="659" y="5"/>
                </a:cubicBezTo>
                <a:cubicBezTo>
                  <a:pt x="659" y="5"/>
                  <a:pt x="378" y="5"/>
                  <a:pt x="97" y="5"/>
                </a:cubicBezTo>
                <a:cubicBezTo>
                  <a:pt x="14" y="0"/>
                  <a:pt x="14" y="76"/>
                  <a:pt x="14" y="76"/>
                </a:cubicBezTo>
                <a:cubicBezTo>
                  <a:pt x="14" y="76"/>
                  <a:pt x="0" y="546"/>
                  <a:pt x="13" y="654"/>
                </a:cubicBezTo>
                <a:cubicBezTo>
                  <a:pt x="13" y="654"/>
                  <a:pt x="19" y="723"/>
                  <a:pt x="94" y="723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ko-KR" altLang="en-US" dirty="0"/>
          </a:p>
        </p:txBody>
      </p:sp>
      <p:sp>
        <p:nvSpPr>
          <p:cNvPr id="13" name="자유형 12"/>
          <p:cNvSpPr>
            <a:spLocks/>
          </p:cNvSpPr>
          <p:nvPr/>
        </p:nvSpPr>
        <p:spPr bwMode="gray">
          <a:xfrm>
            <a:off x="73902" y="106210"/>
            <a:ext cx="248288" cy="248747"/>
          </a:xfrm>
          <a:custGeom>
            <a:avLst/>
            <a:gdLst/>
            <a:ahLst/>
            <a:cxnLst>
              <a:cxn ang="0">
                <a:pos x="94" y="723"/>
              </a:cxn>
              <a:cxn ang="0">
                <a:pos x="655" y="725"/>
              </a:cxn>
              <a:cxn ang="0">
                <a:pos x="727" y="657"/>
              </a:cxn>
              <a:cxn ang="0">
                <a:pos x="725" y="77"/>
              </a:cxn>
              <a:cxn ang="0">
                <a:pos x="659" y="5"/>
              </a:cxn>
              <a:cxn ang="0">
                <a:pos x="97" y="5"/>
              </a:cxn>
              <a:cxn ang="0">
                <a:pos x="14" y="76"/>
              </a:cxn>
              <a:cxn ang="0">
                <a:pos x="13" y="654"/>
              </a:cxn>
              <a:cxn ang="0">
                <a:pos x="94" y="723"/>
              </a:cxn>
            </a:cxnLst>
            <a:rect l="0" t="0" r="0" b="0"/>
            <a:pathLst>
              <a:path w="727" h="725">
                <a:moveTo>
                  <a:pt x="94" y="723"/>
                </a:moveTo>
                <a:cubicBezTo>
                  <a:pt x="94" y="723"/>
                  <a:pt x="375" y="725"/>
                  <a:pt x="655" y="725"/>
                </a:cubicBezTo>
                <a:cubicBezTo>
                  <a:pt x="716" y="716"/>
                  <a:pt x="727" y="657"/>
                  <a:pt x="727" y="657"/>
                </a:cubicBezTo>
                <a:cubicBezTo>
                  <a:pt x="727" y="657"/>
                  <a:pt x="726" y="367"/>
                  <a:pt x="725" y="77"/>
                </a:cubicBezTo>
                <a:cubicBezTo>
                  <a:pt x="722" y="9"/>
                  <a:pt x="659" y="5"/>
                  <a:pt x="659" y="5"/>
                </a:cubicBezTo>
                <a:cubicBezTo>
                  <a:pt x="659" y="5"/>
                  <a:pt x="378" y="5"/>
                  <a:pt x="97" y="5"/>
                </a:cubicBezTo>
                <a:cubicBezTo>
                  <a:pt x="14" y="0"/>
                  <a:pt x="14" y="76"/>
                  <a:pt x="14" y="76"/>
                </a:cubicBezTo>
                <a:cubicBezTo>
                  <a:pt x="14" y="76"/>
                  <a:pt x="0" y="546"/>
                  <a:pt x="13" y="654"/>
                </a:cubicBezTo>
                <a:cubicBezTo>
                  <a:pt x="13" y="654"/>
                  <a:pt x="19" y="723"/>
                  <a:pt x="94" y="723"/>
                </a:cubicBezTo>
                <a:close/>
              </a:path>
            </a:pathLst>
          </a:custGeom>
          <a:solidFill>
            <a:srgbClr val="3F949A">
              <a:alpha val="6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ko-KR" altLang="en-US" dirty="0"/>
          </a:p>
        </p:txBody>
      </p:sp>
      <p:sp>
        <p:nvSpPr>
          <p:cNvPr id="14" name="자유형 13"/>
          <p:cNvSpPr>
            <a:spLocks/>
          </p:cNvSpPr>
          <p:nvPr/>
        </p:nvSpPr>
        <p:spPr bwMode="gray">
          <a:xfrm>
            <a:off x="823251" y="894237"/>
            <a:ext cx="248287" cy="248747"/>
          </a:xfrm>
          <a:custGeom>
            <a:avLst/>
            <a:gdLst/>
            <a:ahLst/>
            <a:cxnLst>
              <a:cxn ang="0">
                <a:pos x="94" y="723"/>
              </a:cxn>
              <a:cxn ang="0">
                <a:pos x="655" y="725"/>
              </a:cxn>
              <a:cxn ang="0">
                <a:pos x="727" y="657"/>
              </a:cxn>
              <a:cxn ang="0">
                <a:pos x="725" y="77"/>
              </a:cxn>
              <a:cxn ang="0">
                <a:pos x="659" y="5"/>
              </a:cxn>
              <a:cxn ang="0">
                <a:pos x="97" y="5"/>
              </a:cxn>
              <a:cxn ang="0">
                <a:pos x="14" y="76"/>
              </a:cxn>
              <a:cxn ang="0">
                <a:pos x="13" y="654"/>
              </a:cxn>
              <a:cxn ang="0">
                <a:pos x="94" y="723"/>
              </a:cxn>
            </a:cxnLst>
            <a:rect l="0" t="0" r="0" b="0"/>
            <a:pathLst>
              <a:path w="727" h="725">
                <a:moveTo>
                  <a:pt x="94" y="723"/>
                </a:moveTo>
                <a:cubicBezTo>
                  <a:pt x="94" y="723"/>
                  <a:pt x="375" y="725"/>
                  <a:pt x="655" y="725"/>
                </a:cubicBezTo>
                <a:cubicBezTo>
                  <a:pt x="716" y="716"/>
                  <a:pt x="727" y="657"/>
                  <a:pt x="727" y="657"/>
                </a:cubicBezTo>
                <a:cubicBezTo>
                  <a:pt x="727" y="657"/>
                  <a:pt x="726" y="367"/>
                  <a:pt x="725" y="77"/>
                </a:cubicBezTo>
                <a:cubicBezTo>
                  <a:pt x="722" y="9"/>
                  <a:pt x="659" y="5"/>
                  <a:pt x="659" y="5"/>
                </a:cubicBezTo>
                <a:cubicBezTo>
                  <a:pt x="659" y="5"/>
                  <a:pt x="378" y="5"/>
                  <a:pt x="97" y="5"/>
                </a:cubicBezTo>
                <a:cubicBezTo>
                  <a:pt x="14" y="0"/>
                  <a:pt x="14" y="76"/>
                  <a:pt x="14" y="76"/>
                </a:cubicBezTo>
                <a:cubicBezTo>
                  <a:pt x="14" y="76"/>
                  <a:pt x="0" y="546"/>
                  <a:pt x="13" y="654"/>
                </a:cubicBezTo>
                <a:cubicBezTo>
                  <a:pt x="13" y="654"/>
                  <a:pt x="19" y="723"/>
                  <a:pt x="94" y="723"/>
                </a:cubicBezTo>
                <a:close/>
              </a:path>
            </a:pathLst>
          </a:custGeom>
          <a:solidFill>
            <a:srgbClr val="3F949A">
              <a:alpha val="30196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ko-KR" altLang="en-US" dirty="0"/>
          </a:p>
        </p:txBody>
      </p:sp>
      <p:sp>
        <p:nvSpPr>
          <p:cNvPr id="15" name="자유형 14"/>
          <p:cNvSpPr>
            <a:spLocks/>
          </p:cNvSpPr>
          <p:nvPr/>
        </p:nvSpPr>
        <p:spPr bwMode="gray">
          <a:xfrm>
            <a:off x="344103" y="376692"/>
            <a:ext cx="479107" cy="517546"/>
          </a:xfrm>
          <a:custGeom>
            <a:avLst/>
            <a:gdLst/>
            <a:ahLst/>
            <a:cxnLst>
              <a:cxn ang="0">
                <a:pos x="94" y="723"/>
              </a:cxn>
              <a:cxn ang="0">
                <a:pos x="655" y="725"/>
              </a:cxn>
              <a:cxn ang="0">
                <a:pos x="727" y="657"/>
              </a:cxn>
              <a:cxn ang="0">
                <a:pos x="725" y="77"/>
              </a:cxn>
              <a:cxn ang="0">
                <a:pos x="659" y="5"/>
              </a:cxn>
              <a:cxn ang="0">
                <a:pos x="97" y="5"/>
              </a:cxn>
              <a:cxn ang="0">
                <a:pos x="14" y="76"/>
              </a:cxn>
              <a:cxn ang="0">
                <a:pos x="13" y="654"/>
              </a:cxn>
              <a:cxn ang="0">
                <a:pos x="94" y="723"/>
              </a:cxn>
            </a:cxnLst>
            <a:rect l="0" t="0" r="0" b="0"/>
            <a:pathLst>
              <a:path w="727" h="725">
                <a:moveTo>
                  <a:pt x="94" y="723"/>
                </a:moveTo>
                <a:cubicBezTo>
                  <a:pt x="94" y="723"/>
                  <a:pt x="375" y="725"/>
                  <a:pt x="655" y="725"/>
                </a:cubicBezTo>
                <a:cubicBezTo>
                  <a:pt x="716" y="716"/>
                  <a:pt x="727" y="657"/>
                  <a:pt x="727" y="657"/>
                </a:cubicBezTo>
                <a:cubicBezTo>
                  <a:pt x="727" y="657"/>
                  <a:pt x="726" y="367"/>
                  <a:pt x="725" y="77"/>
                </a:cubicBezTo>
                <a:cubicBezTo>
                  <a:pt x="722" y="9"/>
                  <a:pt x="659" y="5"/>
                  <a:pt x="659" y="5"/>
                </a:cubicBezTo>
                <a:cubicBezTo>
                  <a:pt x="659" y="5"/>
                  <a:pt x="378" y="5"/>
                  <a:pt x="97" y="5"/>
                </a:cubicBezTo>
                <a:cubicBezTo>
                  <a:pt x="14" y="0"/>
                  <a:pt x="14" y="76"/>
                  <a:pt x="14" y="76"/>
                </a:cubicBezTo>
                <a:cubicBezTo>
                  <a:pt x="14" y="76"/>
                  <a:pt x="0" y="546"/>
                  <a:pt x="13" y="654"/>
                </a:cubicBezTo>
                <a:cubicBezTo>
                  <a:pt x="13" y="654"/>
                  <a:pt x="19" y="723"/>
                  <a:pt x="94" y="723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ko-KR" altLang="en-US" dirty="0"/>
          </a:p>
        </p:txBody>
      </p:sp>
    </p:spTree>
  </p:cSld>
  <p:clrMapOvr>
    <a:masterClrMapping/>
  </p:clrMapOvr>
  <p:transition spd="slow" advClick="0" advTm="45000">
    <p:cover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29190" y="928670"/>
            <a:ext cx="3857652" cy="928694"/>
          </a:xfrm>
        </p:spPr>
        <p:txBody>
          <a:bodyPr anchor="b"/>
          <a:lstStyle>
            <a:lvl1pPr algn="l">
              <a:defRPr sz="2000" b="1">
                <a:ln>
                  <a:noFill/>
                  <a:prstDash val="solid"/>
                </a:ln>
                <a:solidFill>
                  <a:schemeClr val="tx2"/>
                </a:solidFill>
                <a:effectLst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29190" y="1928802"/>
            <a:ext cx="3857652" cy="33575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265B-CCB6-4E62-865F-0F2C5763DA28}" type="datetime1">
              <a:rPr lang="ko-KR" altLang="en-US" smtClean="0"/>
              <a:t>2019-09-29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4A507-E4BD-4D11-8759-57AFE78341F8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 rot="21422455">
            <a:off x="609122" y="1000108"/>
            <a:ext cx="4000528" cy="4857784"/>
          </a:xfrm>
          <a:prstGeom prst="rect">
            <a:avLst/>
          </a:prstGeom>
          <a:solidFill>
            <a:srgbClr val="F8F8F8"/>
          </a:solidFill>
          <a:ln w="3175" cap="sq" cmpd="sng" algn="ctr">
            <a:solidFill>
              <a:srgbClr val="C0C0C0"/>
            </a:solidFill>
            <a:prstDash val="solid"/>
          </a:ln>
          <a:effectLst>
            <a:outerShdw blurRad="5715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3"/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 dirty="0"/>
          </a:p>
        </p:txBody>
      </p:sp>
      <p:sp>
        <p:nvSpPr>
          <p:cNvPr id="9" name="그림 개체 틀 8"/>
          <p:cNvSpPr>
            <a:spLocks noGrp="1"/>
          </p:cNvSpPr>
          <p:nvPr>
            <p:ph type="pic" sz="quarter" idx="1"/>
          </p:nvPr>
        </p:nvSpPr>
        <p:spPr>
          <a:xfrm>
            <a:off x="642910" y="1000108"/>
            <a:ext cx="4004390" cy="4857784"/>
          </a:xfrm>
          <a:prstGeom prst="rect">
            <a:avLst/>
          </a:prstGeom>
          <a:solidFill>
            <a:schemeClr val="accent3"/>
          </a:solidFill>
          <a:ln w="3175" cap="sq" cmpd="sng" algn="ctr">
            <a:solidFill>
              <a:srgbClr val="F8F8F8"/>
            </a:solidFill>
            <a:prstDash val="solid"/>
            <a:miter lim="800000"/>
          </a:ln>
          <a:effectLst>
            <a:outerShdw blurRad="38100" dist="50800" dir="3000000" algn="tl" rotWithShape="0">
              <a:srgbClr val="000000">
                <a:alpha val="40000"/>
              </a:srgbClr>
            </a:outerShdw>
          </a:effectLst>
          <a:sp3d contourW="12700" prstMaterial="plastic">
            <a:contourClr>
              <a:srgbClr val="000000">
                <a:alpha val="35294"/>
              </a:srgbClr>
            </a:contourClr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kumimoji="0" lang="ko-KR" altLang="en-US" dirty="0" smtClean="0"/>
              <a:t>그림을 추가하려면 아이콘을 클릭하십시오</a:t>
            </a:r>
            <a:endParaRPr kumimoji="0" lang="en-US" dirty="0"/>
          </a:p>
        </p:txBody>
      </p:sp>
      <p:grpSp>
        <p:nvGrpSpPr>
          <p:cNvPr id="3" name="그룹 2"/>
          <p:cNvGrpSpPr/>
          <p:nvPr/>
        </p:nvGrpSpPr>
        <p:grpSpPr>
          <a:xfrm>
            <a:off x="8116469" y="45696"/>
            <a:ext cx="1000131" cy="1036773"/>
            <a:chOff x="13317" y="34771"/>
            <a:chExt cx="1272534" cy="1310103"/>
          </a:xfrm>
        </p:grpSpPr>
        <p:sp>
          <p:nvSpPr>
            <p:cNvPr id="13" name="자유형 12"/>
            <p:cNvSpPr>
              <a:spLocks/>
            </p:cNvSpPr>
            <p:nvPr/>
          </p:nvSpPr>
          <p:spPr bwMode="gray">
            <a:xfrm>
              <a:off x="356217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14" name="자유형 13"/>
            <p:cNvSpPr>
              <a:spLocks/>
            </p:cNvSpPr>
            <p:nvPr/>
          </p:nvSpPr>
          <p:spPr bwMode="gray">
            <a:xfrm>
              <a:off x="13317" y="726921"/>
              <a:ext cx="314325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15" name="자유형 14"/>
            <p:cNvSpPr>
              <a:spLocks/>
            </p:cNvSpPr>
            <p:nvPr/>
          </p:nvSpPr>
          <p:spPr bwMode="gray">
            <a:xfrm>
              <a:off x="16492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16" name="자유형 15"/>
            <p:cNvSpPr>
              <a:spLocks/>
            </p:cNvSpPr>
            <p:nvPr/>
          </p:nvSpPr>
          <p:spPr bwMode="gray">
            <a:xfrm>
              <a:off x="969939" y="1030549"/>
              <a:ext cx="315912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30196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  <p:sp>
          <p:nvSpPr>
            <p:cNvPr id="17" name="자유형 16"/>
            <p:cNvSpPr>
              <a:spLocks/>
            </p:cNvSpPr>
            <p:nvPr/>
          </p:nvSpPr>
          <p:spPr bwMode="gray">
            <a:xfrm>
              <a:off x="360286" y="376562"/>
              <a:ext cx="609600" cy="653989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 dirty="0"/>
            </a:p>
          </p:txBody>
        </p:sp>
      </p:grpSp>
    </p:spTree>
  </p:cSld>
  <p:clrMapOvr>
    <a:masterClrMapping/>
  </p:clrMapOvr>
  <p:transition spd="slow" advClick="0" advTm="45000">
    <p:cover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61000">
                <a:schemeClr val="bg1">
                  <a:alpha val="40000"/>
                </a:schemeClr>
              </a:gs>
            </a:gsLst>
            <a:lin ang="5400000" scaled="1"/>
            <a:tileRect/>
          </a:gradFill>
          <a:ln w="19050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ko-KR" altLang="en-US" dirty="0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dirty="0" smtClean="0"/>
              <a:t>둘째 수준</a:t>
            </a:r>
          </a:p>
          <a:p>
            <a:pPr lvl="2" eaLnBrk="1" latinLnBrk="0" hangingPunct="1"/>
            <a:r>
              <a:rPr kumimoji="0" lang="ko-KR" altLang="en-US" dirty="0" smtClean="0"/>
              <a:t>셋째 수준</a:t>
            </a:r>
          </a:p>
          <a:p>
            <a:pPr lvl="3" eaLnBrk="1" latinLnBrk="0" hangingPunct="1"/>
            <a:r>
              <a:rPr kumimoji="0" lang="ko-KR" altLang="en-US" dirty="0" smtClean="0"/>
              <a:t>넷째 수준</a:t>
            </a:r>
          </a:p>
          <a:p>
            <a:pPr lvl="4" eaLnBrk="1" latinLnBrk="0" hangingPunct="1"/>
            <a:r>
              <a:rPr kumimoji="0" lang="ko-KR" altLang="en-US" dirty="0" smtClean="0"/>
              <a:t>다섯째 수준</a:t>
            </a:r>
            <a:endParaRPr kumimoji="0" 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4DE2D738-5771-4101-9818-2458A3AAFA91}" type="datetime1">
              <a:rPr lang="ko-KR" altLang="en-US" smtClean="0"/>
              <a:t>2019-09-29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2700">
                <a:solidFill>
                  <a:schemeClr val="tx1"/>
                </a:solidFill>
              </a:defRPr>
            </a:lvl1pPr>
          </a:lstStyle>
          <a:p>
            <a:fld id="{8C54A507-E4BD-4D11-8759-57AFE78341F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 fov="0">
                <a:rot lat="0" lon="0" rev="0"/>
              </a:camera>
              <a:lightRig rig="glow" dir="t">
                <a:rot lat="0" lon="0" rev="4500000"/>
              </a:lightRig>
            </a:scene3d>
            <a:sp3d prstMaterial="matte">
              <a:contourClr>
                <a:schemeClr val="accent1">
                  <a:alpha val="95000"/>
                </a:schemeClr>
              </a:contourClr>
            </a:sp3d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7" name="TextBox 6"/>
          <p:cNvSpPr txBox="1"/>
          <p:nvPr/>
        </p:nvSpPr>
        <p:spPr>
          <a:xfrm>
            <a:off x="7962036" y="44624"/>
            <a:ext cx="114646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ko-KR" sz="2500" kern="1200" dirty="0" smtClean="0">
                <a:solidFill>
                  <a:schemeClr val="tx1"/>
                </a:solidFill>
                <a:effectLst/>
                <a:latin typeface="바탕체" pitchFamily="17" charset="-127"/>
                <a:ea typeface="바탕체" pitchFamily="17" charset="-127"/>
                <a:cs typeface="+mn-cs"/>
              </a:rPr>
              <a:t>○○○</a:t>
            </a:r>
            <a:endParaRPr lang="ko-KR" altLang="en-US" sz="2500" dirty="0">
              <a:latin typeface="바탕체" pitchFamily="17" charset="-127"/>
              <a:ea typeface="바탕체" pitchFamily="17" charset="-127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45000">
    <p:cover dir="d"/>
  </p:transition>
  <p:hf hdr="0" ftr="0" dt="0"/>
  <p:txStyles>
    <p:titleStyle>
      <a:lvl1pPr algn="ctr" rtl="0" eaLnBrk="1" latinLnBrk="1" hangingPunct="1">
        <a:spcBef>
          <a:spcPct val="0"/>
        </a:spcBef>
        <a:buNone/>
        <a:defRPr kumimoji="0" sz="4400" b="1" kern="1200" spc="50" dirty="0" smtClean="0">
          <a:ln>
            <a:noFill/>
            <a:prstDash val="solid"/>
          </a:ln>
          <a:gradFill flip="none" rotWithShape="1">
            <a:gsLst>
              <a:gs pos="0">
                <a:schemeClr val="tx2"/>
              </a:gs>
              <a:gs pos="26000">
                <a:schemeClr val="tx2"/>
              </a:gs>
              <a:gs pos="41000">
                <a:schemeClr val="tx2">
                  <a:shade val="90000"/>
                </a:schemeClr>
              </a:gs>
              <a:gs pos="67000">
                <a:schemeClr val="tx2">
                  <a:shade val="50000"/>
                </a:schemeClr>
              </a:gs>
              <a:gs pos="95000">
                <a:schemeClr val="tx2"/>
              </a:gs>
            </a:gsLst>
            <a:lin ang="5400000" scaled="1"/>
            <a:tileRect/>
          </a:gradFill>
          <a:effectLst>
            <a:outerShdw blurRad="50800" dist="50800" dir="54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latinLnBrk="1" hangingPunct="1">
        <a:defRPr kumimoji="0">
          <a:solidFill>
            <a:schemeClr val="tx2"/>
          </a:solidFill>
        </a:defRPr>
      </a:lvl2pPr>
      <a:lvl3pPr eaLnBrk="1" latinLnBrk="1" hangingPunct="1">
        <a:defRPr kumimoji="0">
          <a:solidFill>
            <a:schemeClr val="tx2"/>
          </a:solidFill>
        </a:defRPr>
      </a:lvl3pPr>
      <a:lvl4pPr eaLnBrk="1" latinLnBrk="1" hangingPunct="1">
        <a:defRPr kumimoji="0">
          <a:solidFill>
            <a:schemeClr val="tx2"/>
          </a:solidFill>
        </a:defRPr>
      </a:lvl4pPr>
      <a:lvl5pPr eaLnBrk="1" latinLnBrk="1" hangingPunct="1">
        <a:defRPr kumimoji="0">
          <a:solidFill>
            <a:schemeClr val="tx2"/>
          </a:solidFill>
        </a:defRPr>
      </a:lvl5pPr>
      <a:lvl6pPr eaLnBrk="1" latinLnBrk="1" hangingPunct="1">
        <a:defRPr kumimoji="0">
          <a:solidFill>
            <a:schemeClr val="tx2"/>
          </a:solidFill>
        </a:defRPr>
      </a:lvl6pPr>
      <a:lvl7pPr eaLnBrk="1" latinLnBrk="1" hangingPunct="1">
        <a:defRPr kumimoji="0">
          <a:solidFill>
            <a:schemeClr val="tx2"/>
          </a:solidFill>
        </a:defRPr>
      </a:lvl7pPr>
      <a:lvl8pPr eaLnBrk="1" latinLnBrk="1" hangingPunct="1">
        <a:defRPr kumimoji="0">
          <a:solidFill>
            <a:schemeClr val="tx2"/>
          </a:solidFill>
        </a:defRPr>
      </a:lvl8pPr>
      <a:lvl9pPr eaLnBrk="1" latinLnBrk="1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1" hangingPunct="1">
        <a:spcBef>
          <a:spcPct val="20000"/>
        </a:spcBef>
        <a:buClr>
          <a:schemeClr val="accent2"/>
        </a:buClr>
        <a:buFont typeface="Wingdings 2"/>
        <a:buChar char="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1" hangingPunct="1">
        <a:spcBef>
          <a:spcPct val="20000"/>
        </a:spcBef>
        <a:buClr>
          <a:schemeClr val="accent3"/>
        </a:buClr>
        <a:buSzPct val="85000"/>
        <a:buFont typeface="Wingdings"/>
        <a:buChar char="u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1" hangingPunct="1">
        <a:spcBef>
          <a:spcPct val="20000"/>
        </a:spcBef>
        <a:buClr>
          <a:schemeClr val="accent4"/>
        </a:buClr>
        <a:buSzPct val="80000"/>
        <a:buFont typeface="Wingdings"/>
        <a:buChar char="u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1" hangingPunct="1">
        <a:spcBef>
          <a:spcPct val="20000"/>
        </a:spcBef>
        <a:buClr>
          <a:schemeClr val="accent5"/>
        </a:buClr>
        <a:buSzPct val="75000"/>
        <a:buFont typeface="Wingdings"/>
        <a:buChar char="u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1" hangingPunct="1">
        <a:spcBef>
          <a:spcPct val="20000"/>
        </a:spcBef>
        <a:buClr>
          <a:schemeClr val="accent6"/>
        </a:buClr>
        <a:buSzPct val="70000"/>
        <a:buFont typeface="Wingdings"/>
        <a:buChar char="u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1" hangingPunct="1">
        <a:spcBef>
          <a:spcPct val="20000"/>
        </a:spcBef>
        <a:buClr>
          <a:schemeClr val="tx2"/>
        </a:buClr>
        <a:buSzPct val="60000"/>
        <a:buFont typeface="Wingdings"/>
        <a:buChar char="u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1" hangingPunct="1">
        <a:spcBef>
          <a:spcPct val="20000"/>
        </a:spcBef>
        <a:buClr>
          <a:schemeClr val="accent1"/>
        </a:buClr>
        <a:buSzPct val="60000"/>
        <a:buFont typeface="Wingdings"/>
        <a:buChar char="u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1" hangingPunct="1">
        <a:spcBef>
          <a:spcPct val="20000"/>
        </a:spcBef>
        <a:buClr>
          <a:schemeClr val="accent2"/>
        </a:buClr>
        <a:buSzPct val="55000"/>
        <a:buFont typeface="Wingdings"/>
        <a:buChar char="u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1" hangingPunct="1">
        <a:spcBef>
          <a:spcPct val="20000"/>
        </a:spcBef>
        <a:buClr>
          <a:schemeClr val="accent3"/>
        </a:buClr>
        <a:buSzPct val="50000"/>
        <a:buFont typeface="Wingdings"/>
        <a:buChar char="u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notepad.ex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sz="3500" dirty="0" smtClean="0">
                <a:latin typeface="바탕체" pitchFamily="17" charset="-127"/>
                <a:ea typeface="바탕체" pitchFamily="17" charset="-127"/>
                <a:hlinkClick r:id="rId3"/>
              </a:rPr>
              <a:t>하이퍼링크</a:t>
            </a:r>
            <a:endParaRPr lang="ko-KR" altLang="en-US" sz="3500" dirty="0">
              <a:latin typeface="바탕체" pitchFamily="17" charset="-127"/>
              <a:ea typeface="바탕체" pitchFamily="17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4A507-E4BD-4D11-8759-57AFE78341F8}" type="slidenum">
              <a:rPr lang="ko-KR" altLang="en-US" smtClean="0"/>
              <a:t>0</a:t>
            </a:fld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2772000" y="1700808"/>
            <a:ext cx="3600000" cy="126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6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돋움체" pitchFamily="49" charset="-127"/>
                <a:ea typeface="돋움체" pitchFamily="49" charset="-127"/>
              </a:rPr>
              <a:t>실버산업</a:t>
            </a:r>
            <a:endParaRPr lang="en-US" altLang="ko-K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돋움체" pitchFamily="49" charset="-127"/>
              <a:ea typeface="돋움체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99579178"/>
      </p:ext>
    </p:extLst>
  </p:cSld>
  <p:clrMapOvr>
    <a:masterClrMapping/>
  </p:clrMapOvr>
  <p:transition spd="slow" advClick="0" advTm="45000"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3800" dirty="0">
                <a:latin typeface="궁서체" pitchFamily="17" charset="-127"/>
                <a:ea typeface="궁서체" pitchFamily="17" charset="-127"/>
              </a:rPr>
              <a:t>일본 실버산업 현황과 기회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ts val="2900"/>
              </a:lnSpc>
              <a:buSzPct val="85000"/>
              <a:buFont typeface="Wingdings" pitchFamily="2" charset="2"/>
              <a:buChar char=""/>
            </a:pPr>
            <a:r>
              <a:rPr lang="ko-KR" altLang="en-US" sz="2700" u="sng" dirty="0">
                <a:latin typeface="굴림체" pitchFamily="49" charset="-127"/>
                <a:ea typeface="굴림체" pitchFamily="49" charset="-127"/>
              </a:rPr>
              <a:t>일본 실버산업 성장의 배경 </a:t>
            </a:r>
          </a:p>
          <a:p>
            <a:pPr lvl="1">
              <a:lnSpc>
                <a:spcPts val="2900"/>
              </a:lnSpc>
            </a:pPr>
            <a:r>
              <a:rPr lang="ko-KR" altLang="en-US" sz="2500" u="sng" dirty="0">
                <a:latin typeface="굴림체" pitchFamily="49" charset="-127"/>
                <a:ea typeface="굴림체" pitchFamily="49" charset="-127"/>
              </a:rPr>
              <a:t>고령화 </a:t>
            </a:r>
          </a:p>
          <a:p>
            <a:pPr lvl="1">
              <a:lnSpc>
                <a:spcPts val="2900"/>
              </a:lnSpc>
            </a:pPr>
            <a:r>
              <a:rPr lang="ko-KR" altLang="en-US" sz="2500" u="sng" dirty="0">
                <a:latin typeface="굴림체" pitchFamily="49" charset="-127"/>
                <a:ea typeface="굴림체" pitchFamily="49" charset="-127"/>
              </a:rPr>
              <a:t>법적</a:t>
            </a:r>
            <a:r>
              <a:rPr lang="en-US" altLang="ko-KR" sz="2500" u="sng" dirty="0">
                <a:latin typeface="굴림체" pitchFamily="49" charset="-127"/>
                <a:ea typeface="굴림체" pitchFamily="49" charset="-127"/>
              </a:rPr>
              <a:t>/</a:t>
            </a:r>
            <a:r>
              <a:rPr lang="ko-KR" altLang="en-US" sz="2500" u="sng" dirty="0">
                <a:latin typeface="굴림체" pitchFamily="49" charset="-127"/>
                <a:ea typeface="굴림체" pitchFamily="49" charset="-127"/>
              </a:rPr>
              <a:t>제도적 배경 </a:t>
            </a:r>
          </a:p>
          <a:p>
            <a:pPr>
              <a:lnSpc>
                <a:spcPts val="2900"/>
              </a:lnSpc>
              <a:buSzPct val="85000"/>
              <a:buFont typeface="Wingdings" pitchFamily="2" charset="2"/>
              <a:buChar char=""/>
            </a:pPr>
            <a:r>
              <a:rPr lang="ko-KR" altLang="en-US" sz="2700" u="sng" dirty="0">
                <a:latin typeface="굴림체" pitchFamily="49" charset="-127"/>
                <a:ea typeface="굴림체" pitchFamily="49" charset="-127"/>
              </a:rPr>
              <a:t>일본 실버산업의 개황 </a:t>
            </a:r>
          </a:p>
          <a:p>
            <a:pPr lvl="1">
              <a:lnSpc>
                <a:spcPts val="2900"/>
              </a:lnSpc>
            </a:pPr>
            <a:r>
              <a:rPr lang="ko-KR" altLang="en-US" sz="2500" u="sng" dirty="0">
                <a:latin typeface="굴림체" pitchFamily="49" charset="-127"/>
                <a:ea typeface="굴림체" pitchFamily="49" charset="-127"/>
              </a:rPr>
              <a:t>개황 및 전망 </a:t>
            </a:r>
          </a:p>
          <a:p>
            <a:pPr lvl="1">
              <a:lnSpc>
                <a:spcPts val="2900"/>
              </a:lnSpc>
            </a:pPr>
            <a:r>
              <a:rPr lang="ko-KR" altLang="en-US" sz="2500" u="sng" dirty="0">
                <a:latin typeface="굴림체" pitchFamily="49" charset="-127"/>
                <a:ea typeface="굴림체" pitchFamily="49" charset="-127"/>
              </a:rPr>
              <a:t>분야별 현황 </a:t>
            </a:r>
          </a:p>
          <a:p>
            <a:pPr lvl="1">
              <a:lnSpc>
                <a:spcPts val="2900"/>
              </a:lnSpc>
            </a:pPr>
            <a:r>
              <a:rPr lang="ko-KR" altLang="en-US" sz="2500" u="sng" dirty="0">
                <a:latin typeface="굴림체" pitchFamily="49" charset="-127"/>
                <a:ea typeface="굴림체" pitchFamily="49" charset="-127"/>
              </a:rPr>
              <a:t>마케팅 전략 </a:t>
            </a:r>
          </a:p>
          <a:p>
            <a:pPr lvl="1">
              <a:lnSpc>
                <a:spcPts val="2900"/>
              </a:lnSpc>
            </a:pPr>
            <a:r>
              <a:rPr lang="ko-KR" altLang="en-US" sz="2500" u="sng" dirty="0" smtClean="0">
                <a:latin typeface="굴림체" pitchFamily="49" charset="-127"/>
                <a:ea typeface="굴림체" pitchFamily="49" charset="-127"/>
              </a:rPr>
              <a:t>사례소개</a:t>
            </a:r>
            <a:endParaRPr lang="ko-KR" altLang="en-US" sz="2500" u="sng" dirty="0">
              <a:latin typeface="굴림체" pitchFamily="49" charset="-127"/>
              <a:ea typeface="굴림체" pitchFamily="49" charset="-127"/>
            </a:endParaRPr>
          </a:p>
        </p:txBody>
      </p:sp>
      <p:pic>
        <p:nvPicPr>
          <p:cNvPr id="2" name="내용 개체 틀 1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628800"/>
            <a:ext cx="2880000" cy="4320000"/>
          </a:xfr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4A507-E4BD-4D11-8759-57AFE78341F8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43636419"/>
      </p:ext>
    </p:extLst>
  </p:cSld>
  <p:clrMapOvr>
    <a:masterClrMapping/>
  </p:clrMapOvr>
  <p:transition spd="slow" advClick="0" advTm="45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내용 개체 틀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1892394"/>
              </p:ext>
            </p:extLst>
          </p:nvPr>
        </p:nvGraphicFramePr>
        <p:xfrm>
          <a:off x="428625" y="1844824"/>
          <a:ext cx="8258176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4544"/>
                <a:gridCol w="2064544"/>
                <a:gridCol w="2064544"/>
                <a:gridCol w="2064544"/>
              </a:tblGrid>
              <a:tr h="1262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700" dirty="0" smtClean="0">
                          <a:latin typeface="궁서체" pitchFamily="17" charset="-127"/>
                          <a:ea typeface="궁서체" pitchFamily="17" charset="-127"/>
                        </a:rPr>
                        <a:t>년도</a:t>
                      </a:r>
                      <a:endParaRPr lang="ko-KR" altLang="en-US" sz="27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700" dirty="0" smtClean="0">
                          <a:latin typeface="궁서체" pitchFamily="17" charset="-127"/>
                          <a:ea typeface="궁서체" pitchFamily="17" charset="-127"/>
                        </a:rPr>
                        <a:t>2010</a:t>
                      </a:r>
                      <a:r>
                        <a:rPr lang="ko-KR" altLang="en-US" sz="2700" dirty="0" smtClean="0">
                          <a:latin typeface="궁서체" pitchFamily="17" charset="-127"/>
                          <a:ea typeface="궁서체" pitchFamily="17" charset="-127"/>
                        </a:rPr>
                        <a:t>년</a:t>
                      </a:r>
                      <a:endParaRPr lang="ko-KR" altLang="en-US" sz="27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700" dirty="0" smtClean="0">
                          <a:latin typeface="궁서체" pitchFamily="17" charset="-127"/>
                          <a:ea typeface="궁서체" pitchFamily="17" charset="-127"/>
                        </a:rPr>
                        <a:t>2020</a:t>
                      </a:r>
                      <a:r>
                        <a:rPr lang="ko-KR" altLang="en-US" sz="2700" dirty="0" smtClean="0">
                          <a:latin typeface="궁서체" pitchFamily="17" charset="-127"/>
                          <a:ea typeface="궁서체" pitchFamily="17" charset="-127"/>
                        </a:rPr>
                        <a:t>년</a:t>
                      </a:r>
                      <a:endParaRPr lang="ko-KR" altLang="en-US" sz="27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700" dirty="0" smtClean="0">
                          <a:latin typeface="궁서체" pitchFamily="17" charset="-127"/>
                          <a:ea typeface="궁서체" pitchFamily="17" charset="-127"/>
                        </a:rPr>
                        <a:t>비고</a:t>
                      </a:r>
                      <a:endParaRPr lang="ko-KR" altLang="en-US" sz="27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700" dirty="0" smtClean="0">
                          <a:latin typeface="궁서체" pitchFamily="17" charset="-127"/>
                          <a:ea typeface="궁서체" pitchFamily="17" charset="-127"/>
                        </a:rPr>
                        <a:t>총 인구</a:t>
                      </a:r>
                      <a:endParaRPr lang="ko-KR" altLang="en-US" sz="27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궁서체" pitchFamily="17" charset="-127"/>
                          <a:ea typeface="궁서체" pitchFamily="17" charset="-127"/>
                        </a:rPr>
                        <a:t>1</a:t>
                      </a:r>
                      <a:r>
                        <a:rPr lang="ko-KR" altLang="en-US" sz="2700" dirty="0" smtClean="0">
                          <a:latin typeface="궁서체" pitchFamily="17" charset="-127"/>
                          <a:ea typeface="궁서체" pitchFamily="17" charset="-127"/>
                        </a:rPr>
                        <a:t>억</a:t>
                      </a:r>
                      <a:r>
                        <a:rPr lang="en-US" altLang="ko-KR" sz="2700" dirty="0" smtClean="0">
                          <a:latin typeface="궁서체" pitchFamily="17" charset="-127"/>
                          <a:ea typeface="궁서체" pitchFamily="17" charset="-127"/>
                        </a:rPr>
                        <a:t>2,717</a:t>
                      </a:r>
                      <a:r>
                        <a:rPr lang="ko-KR" altLang="en-US" sz="2700" dirty="0" smtClean="0">
                          <a:latin typeface="궁서체" pitchFamily="17" charset="-127"/>
                          <a:ea typeface="궁서체" pitchFamily="17" charset="-127"/>
                        </a:rPr>
                        <a:t>명</a:t>
                      </a:r>
                      <a:endParaRPr lang="ko-KR" altLang="en-US" sz="27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궁서체" pitchFamily="17" charset="-127"/>
                          <a:ea typeface="궁서체" pitchFamily="17" charset="-127"/>
                        </a:rPr>
                        <a:t>1</a:t>
                      </a:r>
                      <a:r>
                        <a:rPr lang="ko-KR" altLang="en-US" sz="2700" dirty="0" smtClean="0">
                          <a:latin typeface="궁서체" pitchFamily="17" charset="-127"/>
                          <a:ea typeface="궁서체" pitchFamily="17" charset="-127"/>
                        </a:rPr>
                        <a:t>억</a:t>
                      </a:r>
                      <a:r>
                        <a:rPr lang="en-US" altLang="ko-KR" sz="2700" dirty="0" smtClean="0">
                          <a:latin typeface="궁서체" pitchFamily="17" charset="-127"/>
                          <a:ea typeface="궁서체" pitchFamily="17" charset="-127"/>
                        </a:rPr>
                        <a:t>2,273</a:t>
                      </a:r>
                      <a:r>
                        <a:rPr lang="ko-KR" altLang="en-US" sz="2700" dirty="0" smtClean="0">
                          <a:latin typeface="궁서체" pitchFamily="17" charset="-127"/>
                          <a:ea typeface="궁서체" pitchFamily="17" charset="-127"/>
                        </a:rPr>
                        <a:t>명</a:t>
                      </a:r>
                      <a:endParaRPr lang="ko-KR" altLang="en-US" sz="27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700" dirty="0" smtClean="0">
                          <a:latin typeface="궁서체" pitchFamily="17" charset="-127"/>
                          <a:ea typeface="궁서체" pitchFamily="17" charset="-127"/>
                        </a:rPr>
                        <a:t>생산가능 인구비율</a:t>
                      </a:r>
                      <a:r>
                        <a:rPr lang="en-US" altLang="ko-KR" sz="2700" dirty="0" smtClean="0">
                          <a:latin typeface="궁서체" pitchFamily="17" charset="-127"/>
                          <a:ea typeface="궁서체" pitchFamily="17" charset="-127"/>
                        </a:rPr>
                        <a:t>(%)</a:t>
                      </a:r>
                      <a:endParaRPr lang="ko-KR" altLang="en-US" sz="27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궁서체" pitchFamily="17" charset="-127"/>
                          <a:ea typeface="궁서체" pitchFamily="17" charset="-127"/>
                        </a:rPr>
                        <a:t>63.9</a:t>
                      </a:r>
                      <a:endParaRPr lang="ko-KR" altLang="en-US" sz="27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궁서체" pitchFamily="17" charset="-127"/>
                          <a:ea typeface="궁서체" pitchFamily="17" charset="-127"/>
                        </a:rPr>
                        <a:t>60.0</a:t>
                      </a:r>
                      <a:endParaRPr lang="ko-KR" altLang="en-US" sz="27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궁서체" pitchFamily="17" charset="-127"/>
                          <a:ea typeface="궁서체" pitchFamily="17" charset="-127"/>
                        </a:rPr>
                        <a:t>65</a:t>
                      </a:r>
                      <a:r>
                        <a:rPr lang="ko-KR" altLang="en-US" sz="2700" dirty="0" smtClean="0">
                          <a:latin typeface="궁서체" pitchFamily="17" charset="-127"/>
                          <a:ea typeface="궁서체" pitchFamily="17" charset="-127"/>
                        </a:rPr>
                        <a:t>세 이상 인구비율</a:t>
                      </a:r>
                      <a:r>
                        <a:rPr lang="en-US" altLang="ko-KR" sz="2700" dirty="0" smtClean="0">
                          <a:latin typeface="궁서체" pitchFamily="17" charset="-127"/>
                          <a:ea typeface="궁서체" pitchFamily="17" charset="-127"/>
                        </a:rPr>
                        <a:t>(%)</a:t>
                      </a:r>
                      <a:endParaRPr lang="ko-KR" altLang="en-US" sz="27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궁서체" pitchFamily="17" charset="-127"/>
                          <a:ea typeface="궁서체" pitchFamily="17" charset="-127"/>
                        </a:rPr>
                        <a:t>23.1</a:t>
                      </a:r>
                      <a:endParaRPr lang="ko-KR" altLang="en-US" sz="27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궁서체" pitchFamily="17" charset="-127"/>
                          <a:ea typeface="궁서체" pitchFamily="17" charset="-127"/>
                        </a:rPr>
                        <a:t>29.3</a:t>
                      </a:r>
                      <a:endParaRPr lang="ko-KR" altLang="en-US" sz="27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700" dirty="0" smtClean="0">
                          <a:latin typeface="궁서체" pitchFamily="17" charset="-127"/>
                          <a:ea typeface="궁서체" pitchFamily="17" charset="-127"/>
                        </a:rPr>
                        <a:t>생산가능인구 </a:t>
                      </a:r>
                      <a:r>
                        <a:rPr lang="en-US" altLang="ko-KR" sz="2700" dirty="0" smtClean="0">
                          <a:latin typeface="궁서체" pitchFamily="17" charset="-127"/>
                          <a:ea typeface="궁서체" pitchFamily="17" charset="-127"/>
                        </a:rPr>
                        <a:t>:15~64</a:t>
                      </a:r>
                      <a:r>
                        <a:rPr lang="ko-KR" altLang="en-US" sz="2700" dirty="0" smtClean="0">
                          <a:latin typeface="궁서체" pitchFamily="17" charset="-127"/>
                          <a:ea typeface="궁서체" pitchFamily="17" charset="-127"/>
                        </a:rPr>
                        <a:t>세</a:t>
                      </a:r>
                      <a:endParaRPr lang="ko-KR" altLang="en-US" sz="27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700" dirty="0" smtClean="0">
                          <a:latin typeface="궁서체" pitchFamily="17" charset="-127"/>
                          <a:ea typeface="궁서체" pitchFamily="17" charset="-127"/>
                        </a:rPr>
                        <a:t>자료 </a:t>
                      </a:r>
                      <a:r>
                        <a:rPr lang="en-US" altLang="ko-KR" sz="2700" dirty="0" smtClean="0">
                          <a:latin typeface="궁서체" pitchFamily="17" charset="-127"/>
                          <a:ea typeface="궁서체" pitchFamily="17" charset="-127"/>
                        </a:rPr>
                        <a:t>: </a:t>
                      </a:r>
                      <a:r>
                        <a:rPr lang="ko-KR" altLang="en-US" sz="2700" dirty="0" smtClean="0">
                          <a:latin typeface="궁서체" pitchFamily="17" charset="-127"/>
                          <a:ea typeface="궁서체" pitchFamily="17" charset="-127"/>
                        </a:rPr>
                        <a:t>일본 실버 서비스사업 진흥원</a:t>
                      </a:r>
                      <a:endParaRPr lang="ko-KR" altLang="en-US" sz="27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4A507-E4BD-4D11-8759-57AFE78341F8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3700" dirty="0">
                <a:latin typeface="돋움체" pitchFamily="49" charset="-127"/>
                <a:ea typeface="돋움체" pitchFamily="49" charset="-127"/>
              </a:rPr>
              <a:t>일본 인구구성 추이 및 전망치</a:t>
            </a:r>
          </a:p>
        </p:txBody>
      </p:sp>
    </p:spTree>
    <p:extLst>
      <p:ext uri="{BB962C8B-B14F-4D97-AF65-F5344CB8AC3E}">
        <p14:creationId xmlns:p14="http://schemas.microsoft.com/office/powerpoint/2010/main" val="1277529359"/>
      </p:ext>
    </p:extLst>
  </p:cSld>
  <p:clrMapOvr>
    <a:masterClrMapping/>
  </p:clrMapOvr>
  <p:transition spd="slow" advClick="0" advTm="45000"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4A507-E4BD-4D11-8759-57AFE78341F8}" type="slidenum">
              <a:rPr lang="ko-KR" altLang="en-US" smtClean="0"/>
              <a:t>3</a:t>
            </a:fld>
            <a:endParaRPr lang="ko-KR" altLang="en-US" dirty="0"/>
          </a:p>
        </p:txBody>
      </p:sp>
      <p:grpSp>
        <p:nvGrpSpPr>
          <p:cNvPr id="5" name="그룹 4"/>
          <p:cNvGrpSpPr/>
          <p:nvPr/>
        </p:nvGrpSpPr>
        <p:grpSpPr>
          <a:xfrm>
            <a:off x="395536" y="332656"/>
            <a:ext cx="8280000" cy="6120000"/>
            <a:chOff x="539552" y="404664"/>
            <a:chExt cx="8352928" cy="5976664"/>
          </a:xfrm>
        </p:grpSpPr>
        <p:sp>
          <p:nvSpPr>
            <p:cNvPr id="6" name="모서리가 둥근 직사각형 5"/>
            <p:cNvSpPr/>
            <p:nvPr/>
          </p:nvSpPr>
          <p:spPr>
            <a:xfrm>
              <a:off x="1475656" y="404664"/>
              <a:ext cx="5904656" cy="936104"/>
            </a:xfrm>
            <a:prstGeom prst="roundRect">
              <a:avLst/>
            </a:prstGeom>
            <a:blipFill>
              <a:blip r:embed="rId3" cstate="print"/>
              <a:tile tx="0" ty="0" sx="100000" sy="100000" flip="none" algn="tl"/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일본 실버산업 시장 규모 추이</a:t>
              </a:r>
              <a:endParaRPr lang="ko-KR" altLang="en-US" dirty="0"/>
            </a:p>
          </p:txBody>
        </p:sp>
        <p:sp>
          <p:nvSpPr>
            <p:cNvPr id="7" name="모서리가 접힌 도형 6"/>
            <p:cNvSpPr/>
            <p:nvPr/>
          </p:nvSpPr>
          <p:spPr>
            <a:xfrm>
              <a:off x="539552" y="1556792"/>
              <a:ext cx="8352928" cy="4824536"/>
            </a:xfrm>
            <a:prstGeom prst="foldedCorner">
              <a:avLst/>
            </a:prstGeom>
            <a:blipFill>
              <a:blip r:embed="rId4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cxnSp>
          <p:nvCxnSpPr>
            <p:cNvPr id="8" name="직선 연결선 7"/>
            <p:cNvCxnSpPr/>
            <p:nvPr/>
          </p:nvCxnSpPr>
          <p:spPr>
            <a:xfrm>
              <a:off x="1979712" y="2636912"/>
              <a:ext cx="6048672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1979712" y="3356992"/>
              <a:ext cx="6048672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>
              <a:off x="1979712" y="4077072"/>
              <a:ext cx="6048672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/>
            <p:cNvCxnSpPr/>
            <p:nvPr/>
          </p:nvCxnSpPr>
          <p:spPr>
            <a:xfrm>
              <a:off x="1979712" y="4797152"/>
              <a:ext cx="6048672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/>
            <p:cNvCxnSpPr/>
            <p:nvPr/>
          </p:nvCxnSpPr>
          <p:spPr>
            <a:xfrm>
              <a:off x="1979712" y="5517232"/>
              <a:ext cx="6048672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 12"/>
            <p:cNvCxnSpPr/>
            <p:nvPr/>
          </p:nvCxnSpPr>
          <p:spPr>
            <a:xfrm rot="5400000" flipH="1" flipV="1">
              <a:off x="179512" y="3717032"/>
              <a:ext cx="36004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직사각형 13"/>
            <p:cNvSpPr/>
            <p:nvPr/>
          </p:nvSpPr>
          <p:spPr>
            <a:xfrm>
              <a:off x="2555776" y="4581128"/>
              <a:ext cx="792088" cy="936104"/>
            </a:xfrm>
            <a:prstGeom prst="rect">
              <a:avLst/>
            </a:prstGeom>
            <a:blipFill>
              <a:blip r:embed="rId5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3851920" y="3861048"/>
              <a:ext cx="792088" cy="1656184"/>
            </a:xfrm>
            <a:prstGeom prst="rect">
              <a:avLst/>
            </a:prstGeom>
            <a:blipFill>
              <a:blip r:embed="rId5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5148064" y="3212976"/>
              <a:ext cx="792088" cy="2304256"/>
            </a:xfrm>
            <a:prstGeom prst="rect">
              <a:avLst/>
            </a:prstGeom>
            <a:blipFill>
              <a:blip r:embed="rId5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6444208" y="2780928"/>
              <a:ext cx="792088" cy="2736304"/>
            </a:xfrm>
            <a:prstGeom prst="rect">
              <a:avLst/>
            </a:prstGeom>
            <a:blipFill>
              <a:blip r:embed="rId5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197253" y="2420888"/>
              <a:ext cx="7104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80</a:t>
              </a:r>
              <a:r>
                <a:rPr lang="ko-KR" altLang="en-US" dirty="0" smtClean="0"/>
                <a:t>조</a:t>
              </a:r>
              <a:endParaRPr lang="ko-KR" alt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205553" y="3154087"/>
              <a:ext cx="7104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/>
                <a:t>6</a:t>
              </a:r>
              <a:r>
                <a:rPr lang="en-US" altLang="ko-KR" dirty="0" smtClean="0"/>
                <a:t>0</a:t>
              </a:r>
              <a:r>
                <a:rPr lang="ko-KR" altLang="en-US" dirty="0" smtClean="0"/>
                <a:t>조</a:t>
              </a:r>
              <a:endParaRPr lang="ko-KR" alt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213853" y="3887286"/>
              <a:ext cx="7104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/>
                <a:t>4</a:t>
              </a:r>
              <a:r>
                <a:rPr lang="en-US" altLang="ko-KR" dirty="0" smtClean="0"/>
                <a:t>0</a:t>
              </a:r>
              <a:r>
                <a:rPr lang="ko-KR" altLang="en-US" dirty="0" smtClean="0"/>
                <a:t>조</a:t>
              </a:r>
              <a:endParaRPr lang="ko-KR" altLang="en-US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222153" y="4620485"/>
              <a:ext cx="7104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/>
                <a:t>2</a:t>
              </a:r>
              <a:r>
                <a:rPr lang="en-US" altLang="ko-KR" dirty="0" smtClean="0"/>
                <a:t>0</a:t>
              </a:r>
              <a:r>
                <a:rPr lang="ko-KR" altLang="en-US" dirty="0" smtClean="0"/>
                <a:t>조</a:t>
              </a:r>
              <a:endParaRPr lang="ko-KR" alt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230453" y="5353685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0</a:t>
              </a:r>
              <a:endParaRPr lang="ko-KR" altLang="en-US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411760" y="5589240"/>
              <a:ext cx="10054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1990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07904" y="5589240"/>
              <a:ext cx="10054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2010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004048" y="5589240"/>
              <a:ext cx="10054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2020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300192" y="5589240"/>
              <a:ext cx="10054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2030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02536853"/>
      </p:ext>
    </p:extLst>
  </p:cSld>
  <p:clrMapOvr>
    <a:masterClrMapping/>
  </p:clrMapOvr>
  <p:transition spd="slow" advClick="0" advTm="45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900" dirty="0" smtClean="0">
                <a:latin typeface="바탕체" pitchFamily="17" charset="-127"/>
                <a:ea typeface="바탕체" pitchFamily="17" charset="-127"/>
              </a:rPr>
              <a:t>프로그램 실행</a:t>
            </a:r>
            <a:endParaRPr lang="ko-KR" altLang="en-US" sz="4900" dirty="0">
              <a:latin typeface="바탕체" pitchFamily="17" charset="-127"/>
              <a:ea typeface="바탕체" pitchFamily="17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4A507-E4BD-4D11-8759-57AFE78341F8}" type="slidenum">
              <a:rPr lang="ko-KR" altLang="en-US" smtClean="0"/>
              <a:t>4</a:t>
            </a:fld>
            <a:endParaRPr lang="ko-KR" altLang="en-US" dirty="0"/>
          </a:p>
        </p:txBody>
      </p:sp>
      <p:grpSp>
        <p:nvGrpSpPr>
          <p:cNvPr id="6" name="그룹 5"/>
          <p:cNvGrpSpPr/>
          <p:nvPr/>
        </p:nvGrpSpPr>
        <p:grpSpPr>
          <a:xfrm>
            <a:off x="2051720" y="2636912"/>
            <a:ext cx="5040560" cy="2520000"/>
            <a:chOff x="2195736" y="2636912"/>
            <a:chExt cx="5040560" cy="2520000"/>
          </a:xfrm>
        </p:grpSpPr>
        <p:sp>
          <p:nvSpPr>
            <p:cNvPr id="4" name="달 3">
              <a:hlinkHover r:id="rId3" action="ppaction://program"/>
            </p:cNvPr>
            <p:cNvSpPr/>
            <p:nvPr/>
          </p:nvSpPr>
          <p:spPr>
            <a:xfrm>
              <a:off x="2195736" y="2636912"/>
              <a:ext cx="2520000" cy="2520000"/>
            </a:xfrm>
            <a:prstGeom prst="moon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5" name="달 4">
              <a:hlinkHover r:id="rId3" action="ppaction://program"/>
            </p:cNvPr>
            <p:cNvSpPr/>
            <p:nvPr/>
          </p:nvSpPr>
          <p:spPr>
            <a:xfrm flipH="1">
              <a:off x="4716296" y="2636912"/>
              <a:ext cx="2520000" cy="2520000"/>
            </a:xfrm>
            <a:prstGeom prst="moon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79552868"/>
      </p:ext>
    </p:extLst>
  </p:cSld>
  <p:clrMapOvr>
    <a:masterClrMapping/>
  </p:clrMapOvr>
  <p:transition spd="slow" advClick="0" advTm="45000">
    <p:cover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고려청자">
  <a:themeElements>
    <a:clrScheme name="고려청자">
      <a:dk1>
        <a:sysClr val="windowText" lastClr="000000"/>
      </a:dk1>
      <a:lt1>
        <a:sysClr val="window" lastClr="FFFFFF"/>
      </a:lt1>
      <a:dk2>
        <a:srgbClr val="005466"/>
      </a:dk2>
      <a:lt2>
        <a:srgbClr val="D9F3F4"/>
      </a:lt2>
      <a:accent1>
        <a:srgbClr val="3F949A"/>
      </a:accent1>
      <a:accent2>
        <a:srgbClr val="4764B0"/>
      </a:accent2>
      <a:accent3>
        <a:srgbClr val="4FADD1"/>
      </a:accent3>
      <a:accent4>
        <a:srgbClr val="85B692"/>
      </a:accent4>
      <a:accent5>
        <a:srgbClr val="6B94E2"/>
      </a:accent5>
      <a:accent6>
        <a:srgbClr val="819BAB"/>
      </a:accent6>
      <a:hlink>
        <a:srgbClr val="7C0808"/>
      </a:hlink>
      <a:folHlink>
        <a:srgbClr val="0D356F"/>
      </a:folHlink>
    </a:clrScheme>
    <a:fontScheme name="고려청자">
      <a:majorFont>
        <a:latin typeface="Georgia"/>
        <a:ea typeface=""/>
        <a:cs typeface=""/>
        <a:font script="Grek" typeface="Arial"/>
        <a:font script="Cyrl" typeface="Arial"/>
        <a:font script="Jpan" typeface="HG明朝E"/>
        <a:font script="Hang" typeface="HY견명조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Verdana"/>
        <a:ea typeface=""/>
        <a:cs typeface=""/>
        <a:font script="Grek" typeface="Arial"/>
        <a:font script="Cyrl" typeface="Arial"/>
        <a:font script="Jpan" typeface="HGP明朝E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고려청자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30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2700000" scaled="1"/>
        </a:gradFill>
        <a:gradFill rotWithShape="1">
          <a:gsLst>
            <a:gs pos="0">
              <a:schemeClr val="phClr">
                <a:tint val="100000"/>
                <a:shade val="6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3780000" scaled="1"/>
        </a:gradFill>
      </a:fillStyleLst>
      <a:lnStyleLst>
        <a:ln w="31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8100" dir="2700000" algn="tl">
              <a:srgbClr val="000000">
                <a:alpha val="43137"/>
              </a:srgbClr>
            </a:outerShdw>
          </a:effectLst>
        </a:effectStyle>
        <a:effectStyle>
          <a:effectLst>
            <a:outerShdw blurRad="38100" dist="38100" dir="3000000" algn="tl">
              <a:srgbClr val="000000">
                <a:alpha val="45490"/>
              </a:srgbClr>
            </a:outerShdw>
          </a:effectLst>
          <a:scene3d>
            <a:camera prst="orthographicFront" fov="0">
              <a:rot lat="0" lon="0" rev="0"/>
            </a:camera>
            <a:lightRig rig="twoPt" dir="t">
              <a:rot lat="0" lon="0" rev="5100000"/>
            </a:lightRig>
          </a:scene3d>
          <a:sp3d contourW="12700" prstMaterial="plastic">
            <a:bevelT w="50800" h="63500"/>
            <a:contourClr>
              <a:srgbClr val="000000">
                <a:alpha val="35294"/>
              </a:srgbClr>
            </a:contourClr>
          </a:sp3d>
        </a:effectStyle>
        <a:effectStyle>
          <a:effectLst>
            <a:outerShdw blurRad="63500" dist="63500" dir="3000000" algn="tl">
              <a:srgbClr val="000000">
                <a:alpha val="50196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18600000"/>
            </a:lightRig>
          </a:scene3d>
          <a:sp3d prstMaterial="plastic">
            <a:bevelT w="101600" h="63500"/>
            <a:contourClr>
              <a:srgbClr val="000000">
                <a:alpha val="40784"/>
              </a:srgb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5000"/>
                <a:shade val="100000"/>
                <a:hueMod val="100000"/>
                <a:satMod val="100000"/>
              </a:schemeClr>
            </a:gs>
            <a:gs pos="20000">
              <a:schemeClr val="phClr">
                <a:tint val="100000"/>
                <a:shade val="75000"/>
                <a:hueMod val="100000"/>
                <a:satMod val="100000"/>
              </a:schemeClr>
            </a:gs>
            <a:gs pos="55000">
              <a:schemeClr val="phClr">
                <a:tint val="97000"/>
                <a:shade val="100000"/>
                <a:hueMod val="100000"/>
                <a:satMod val="100000"/>
              </a:schemeClr>
            </a:gs>
            <a:gs pos="85000">
              <a:schemeClr val="phClr">
                <a:tint val="100000"/>
                <a:shade val="65000"/>
                <a:hueMod val="100000"/>
                <a:satMod val="100000"/>
              </a:schemeClr>
            </a:gs>
          </a:gsLst>
          <a:lin ang="2700000" scaled="1"/>
        </a:gradFill>
        <a:blipFill>
          <a:blip xmlns:r="http://schemas.openxmlformats.org/officeDocument/2006/relationships" r:embed="rId1">
            <a:duotone>
              <a:schemeClr val="phClr">
                <a:tint val="0"/>
                <a:shade val="50000"/>
                <a:hueMod val="100000"/>
                <a:satMod val="100000"/>
              </a:schemeClr>
              <a:schemeClr val="phClr">
                <a:tint val="10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Crane</Template>
  <TotalTime>141</TotalTime>
  <Words>109</Words>
  <Application>Microsoft Office PowerPoint</Application>
  <PresentationFormat>화면 슬라이드 쇼(4:3)</PresentationFormat>
  <Paragraphs>49</Paragraphs>
  <Slides>5</Slides>
  <Notes>5</Notes>
  <HiddenSlides>1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8" baseType="lpstr">
      <vt:lpstr>고려청자</vt:lpstr>
      <vt:lpstr>PowerPoint 프레젠테이션</vt:lpstr>
      <vt:lpstr>일본 실버산업 현황과 기회</vt:lpstr>
      <vt:lpstr>일본 인구구성 추이 및 전망치</vt:lpstr>
      <vt:lpstr>PowerPoint 프레젠테이션</vt:lpstr>
      <vt:lpstr>프로그램 실행</vt:lpstr>
      <vt:lpstr>프로그램 실행1</vt:lpstr>
      <vt:lpstr>프로그램 실행2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삼성SDS</dc:creator>
  <cp:lastModifiedBy>1</cp:lastModifiedBy>
  <cp:revision>22</cp:revision>
  <dcterms:created xsi:type="dcterms:W3CDTF">2015-03-13T18:46:59Z</dcterms:created>
  <dcterms:modified xsi:type="dcterms:W3CDTF">2019-09-29T05:30:23Z</dcterms:modified>
</cp:coreProperties>
</file>