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5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5"/>
      </p:sldLst>
    </p:custShow>
    <p:custShow name="프로그램 실행2" id="1">
      <p:sldLst>
        <p:sld r:id="rId3"/>
        <p:sld r:id="rId4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3" autoAdjust="0"/>
    <p:restoredTop sz="89273" autoAdjust="0"/>
  </p:normalViewPr>
  <p:slideViewPr>
    <p:cSldViewPr>
      <p:cViewPr>
        <p:scale>
          <a:sx n="100" d="100"/>
          <a:sy n="100" d="100"/>
        </p:scale>
        <p:origin x="-1956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64E45-EB10-4D07-833B-FDE67C2F5986}" type="datetimeFigureOut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D65901-F9F0-4FCB-83B5-206778F87DAB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7" name="빗면 6"/>
          <p:cNvSpPr/>
          <p:nvPr/>
        </p:nvSpPr>
        <p:spPr>
          <a:xfrm>
            <a:off x="1700808" y="395536"/>
            <a:ext cx="3600000" cy="72008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체" panose="02030609000101010101" pitchFamily="17" charset="-127"/>
                <a:ea typeface="바탕체" panose="02030609000101010101" pitchFamily="17" charset="-127"/>
              </a:rPr>
              <a:t>독도</a:t>
            </a:r>
            <a:endParaRPr lang="ko-KR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59626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0B27E-CD2C-40EE-8CA3-3CA2AF731EDF}" type="datetimeFigureOut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EB4B1-24F4-493E-8C4F-B9BA8A92516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5145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b="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독도에 관련된 자료입니다</a:t>
            </a:r>
            <a:r>
              <a:rPr lang="en-US" altLang="ko-KR" sz="1500" b="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.</a:t>
            </a:r>
            <a:endParaRPr lang="ko-KR" altLang="en-US" sz="1500" b="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FEB4B1-24F4-493E-8C4F-B9BA8A925166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1731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FEB4B1-24F4-493E-8C4F-B9BA8A925166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6954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B26E94E-8552-411F-9AFC-845B8825CF0E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3CB5CB5-84FB-42D3-BA07-A725DA1EB236}" type="slidenum">
              <a:rPr lang="ko-KR" altLang="en-US" smtClean="0"/>
              <a:t>‹#›</a:t>
            </a:fld>
            <a:endParaRPr lang="ko-KR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0000"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0B627-7D94-41A3-934B-DAAA3BB91F7D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5CB5-84FB-42D3-BA07-A725DA1EB236}" type="slidenum">
              <a:rPr lang="ko-KR" altLang="en-US" smtClean="0"/>
              <a:t>‹#›</a:t>
            </a:fld>
            <a:endParaRPr lang="ko-KR" altLang="en-US" dirty="0"/>
          </a:p>
        </p:txBody>
      </p:sp>
    </p:spTree>
  </p:cSld>
  <p:clrMapOvr>
    <a:masterClrMapping/>
  </p:clrMapOvr>
  <p:transition spd="slow" advClick="0" advTm="50000"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5D0F092-8C4E-416F-9E52-C2663BAAC71B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직사각형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직사각형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3CB5CB5-84FB-42D3-BA07-A725DA1EB236}" type="slidenum">
              <a:rPr lang="ko-KR" altLang="en-US" smtClean="0"/>
              <a:t>‹#›</a:t>
            </a:fld>
            <a:endParaRPr lang="ko-KR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0000">
    <p:cover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2D715-5FAE-44AA-A1EB-8527F4F974F0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3CB5CB5-84FB-42D3-BA07-A725DA1EB23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50000"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직사각형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직사각형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직사각형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2" name="날짜 개체 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AF91-C31F-4675-96A2-66F34069EDEC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fld id="{63CB5CB5-84FB-42D3-BA07-A725DA1EB23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4" name="바닥글 개체 틀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0000"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B531C6E-E469-49EA-AC70-87B0A0A29207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3CB5CB5-84FB-42D3-BA07-A725DA1EB236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12" name="바닥글 개체 틀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ko-KR" altLang="en-US" dirty="0"/>
          </a:p>
        </p:txBody>
      </p:sp>
    </p:spTree>
  </p:cSld>
  <p:clrMapOvr>
    <a:masterClrMapping/>
  </p:clrMapOvr>
  <p:transition spd="slow" advClick="0" advTm="50000"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9BBF505-7871-4629-89F3-2D48AA6BF832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3CB5CB5-84FB-42D3-BA07-A725DA1EB236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14" name="바닥글 개체 틀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</p:spTree>
  </p:cSld>
  <p:clrMapOvr>
    <a:masterClrMapping/>
  </p:clrMapOvr>
  <p:transition spd="slow" advClick="0" advTm="50000"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F970B-DFC6-4541-8F9C-C120E7605668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3CB5CB5-84FB-42D3-BA07-A725DA1EB23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  <p:transition spd="slow" advClick="0" advTm="50000"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2163-1F08-4D69-998A-538EC18E7373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107504" y="116632"/>
            <a:ext cx="533400" cy="381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3CB5CB5-84FB-42D3-BA07-A725DA1EB23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  <p:transition spd="slow" advClick="0" advTm="50000"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3DAC-D820-4074-825A-878A788C782A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3CB5CB5-84FB-42D3-BA07-A725DA1EB23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50000"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8" name="직사각형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직사각형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1" name="직사각형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날짜 개체 틀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8F291BE-D2FD-40B4-856F-7388B8CDAE45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3CB5CB5-84FB-42D3-BA07-A725DA1EB236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14" name="바닥글 개체 틀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ko-KR" altLang="en-US" dirty="0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dirty="0" smtClean="0"/>
              <a:t>그림을 추가하려면 아이콘을 클릭하십시오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0000"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EE2FA40-1660-4EC1-98B3-94B72CDA618B}" type="datetime1">
              <a:rPr lang="ko-KR" altLang="en-US" smtClean="0"/>
              <a:t>2019-09-27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직사각형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직사각형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57150" y="75301"/>
            <a:ext cx="533400" cy="244476"/>
          </a:xfrm>
          <a:prstGeom prst="rect">
            <a:avLst/>
          </a:prstGeom>
        </p:spPr>
        <p:txBody>
          <a:bodyPr vert="horz" anchor="ctr" anchorCtr="0">
            <a:noAutofit/>
          </a:bodyPr>
          <a:lstStyle>
            <a:lvl1pPr algn="ctr" eaLnBrk="1" latinLnBrk="0" hangingPunct="1">
              <a:defRPr kumimoji="0" sz="2000" b="1">
                <a:solidFill>
                  <a:schemeClr val="tx1"/>
                </a:solidFill>
              </a:defRPr>
            </a:lvl1pPr>
          </a:lstStyle>
          <a:p>
            <a:fld id="{63CB5CB5-84FB-42D3-BA07-A725DA1EB23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7524328" y="6093296"/>
            <a:ext cx="153118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5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○○○</a:t>
            </a:r>
            <a:endParaRPr lang="ko-KR" altLang="en-US" sz="35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0000">
    <p:cover dir="ld"/>
  </p:transition>
  <p:hf hdr="0" ftr="0" dt="0"/>
  <p:txStyles>
    <p:titleStyle>
      <a:lvl1pPr algn="l" rtl="0" eaLnBrk="1" latinLnBrk="1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1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1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1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1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1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1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1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1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1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NOTEPAD.EX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>
                <a:latin typeface="바탕체" panose="02030609000101010101" pitchFamily="17" charset="-127"/>
                <a:ea typeface="바탕체" panose="02030609000101010101" pitchFamily="17" charset="-127"/>
                <a:hlinkClick r:id="rId3"/>
              </a:rPr>
              <a:t>하이퍼링크</a:t>
            </a:r>
            <a:endParaRPr lang="ko-KR" altLang="en-US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398968" y="2967335"/>
            <a:ext cx="5400000" cy="108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5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독도는 우리땅</a:t>
            </a:r>
            <a:endParaRPr lang="en-US" altLang="ko-KR" sz="5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81930216"/>
      </p:ext>
    </p:extLst>
  </p:cSld>
  <p:clrMapOvr>
    <a:masterClrMapping/>
  </p:clrMapOvr>
  <p:transition spd="slow" advClick="0" advTm="50000">
    <p:cover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독도 바로 알기</a:t>
            </a:r>
            <a:endParaRPr lang="ko-KR" altLang="en-US" sz="50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ts val="3600"/>
              </a:lnSpc>
              <a:buFont typeface="Wingdings" panose="05000000000000000000" pitchFamily="2" charset="2"/>
              <a:buChar char="u"/>
            </a:pPr>
            <a:r>
              <a:rPr lang="ko-KR" altLang="en-US" sz="30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독도지명</a:t>
            </a:r>
            <a:endParaRPr lang="en-US" altLang="ko-KR" sz="3000" u="sng" dirty="0" smtClean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lvl="1">
              <a:lnSpc>
                <a:spcPts val="3600"/>
              </a:lnSpc>
            </a:pPr>
            <a:r>
              <a:rPr lang="ko-KR" altLang="en-US" sz="25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우산도 </a:t>
            </a:r>
            <a:r>
              <a:rPr lang="en-US" altLang="ko-KR" sz="25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-&gt; </a:t>
            </a:r>
            <a:r>
              <a:rPr lang="ko-KR" altLang="en-US" sz="2500" u="sng" dirty="0" err="1" smtClean="0">
                <a:latin typeface="굴림체" panose="020B0609000101010101" pitchFamily="49" charset="-127"/>
                <a:ea typeface="굴림체" panose="020B0609000101010101" pitchFamily="49" charset="-127"/>
              </a:rPr>
              <a:t>삼봉도</a:t>
            </a:r>
            <a:r>
              <a:rPr lang="ko-KR" altLang="en-US" sz="25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 </a:t>
            </a:r>
            <a:r>
              <a:rPr lang="en-US" altLang="ko-KR" sz="25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-&gt; </a:t>
            </a:r>
            <a:r>
              <a:rPr lang="ko-KR" altLang="en-US" sz="25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가지도 </a:t>
            </a:r>
            <a:r>
              <a:rPr lang="en-US" altLang="ko-KR" sz="25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-&gt; </a:t>
            </a:r>
            <a:r>
              <a:rPr lang="ko-KR" altLang="en-US" sz="25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석도 </a:t>
            </a:r>
            <a:r>
              <a:rPr lang="en-US" altLang="ko-KR" sz="25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-&gt; </a:t>
            </a:r>
            <a:r>
              <a:rPr lang="ko-KR" altLang="en-US" sz="25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독도</a:t>
            </a:r>
            <a:endParaRPr lang="en-US" altLang="ko-KR" sz="2500" u="sng" dirty="0" smtClean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>
              <a:lnSpc>
                <a:spcPts val="3600"/>
              </a:lnSpc>
              <a:buFont typeface="Wingdings" panose="05000000000000000000" pitchFamily="2" charset="2"/>
              <a:buChar char="u"/>
            </a:pPr>
            <a:r>
              <a:rPr lang="ko-KR" altLang="en-US" sz="30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독도 어장의 특색</a:t>
            </a:r>
            <a:endParaRPr lang="en-US" altLang="ko-KR" sz="3000" u="sng" dirty="0" smtClean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lvl="1">
              <a:lnSpc>
                <a:spcPts val="3600"/>
              </a:lnSpc>
            </a:pPr>
            <a:r>
              <a:rPr lang="ko-KR" altLang="en-US" sz="25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청정수역</a:t>
            </a:r>
            <a:endParaRPr lang="en-US" altLang="ko-KR" sz="2500" u="sng" dirty="0">
              <a:latin typeface="굴림체" panose="020B0609000101010101" pitchFamily="49" charset="-127"/>
              <a:ea typeface="굴림체" panose="020B0609000101010101" pitchFamily="49" charset="-127"/>
            </a:endParaRPr>
          </a:p>
          <a:p>
            <a:pPr lvl="1">
              <a:lnSpc>
                <a:spcPts val="3600"/>
              </a:lnSpc>
            </a:pPr>
            <a:r>
              <a:rPr lang="ko-KR" altLang="en-US" sz="2500" u="sng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한류와 난류가 교차하는 지역</a:t>
            </a:r>
            <a:endParaRPr lang="en-US" altLang="ko-KR" sz="2500" u="sng" dirty="0" smtClean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pic>
        <p:nvPicPr>
          <p:cNvPr id="6" name="내용 개체 틀 5"/>
          <p:cNvPicPr>
            <a:picLocks noGrp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050" y="2728659"/>
            <a:ext cx="3600000" cy="2520000"/>
          </a:xfrm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3CB5CB5-84FB-42D3-BA07-A725DA1EB236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90260470"/>
      </p:ext>
    </p:extLst>
  </p:cSld>
  <p:clrMapOvr>
    <a:masterClrMapping/>
  </p:clrMapOvr>
  <p:transition spd="slow" advClick="0" advTm="50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자연환경</a:t>
            </a:r>
            <a:endParaRPr lang="ko-KR" altLang="en-US" sz="50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5CB5-84FB-42D3-BA07-A725DA1EB236}" type="slidenum">
              <a:rPr lang="ko-KR" altLang="en-US" smtClean="0"/>
              <a:t>7</a:t>
            </a:fld>
            <a:endParaRPr lang="ko-KR" altLang="en-US" dirty="0"/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44896874"/>
              </p:ext>
            </p:extLst>
          </p:nvPr>
        </p:nvGraphicFramePr>
        <p:xfrm>
          <a:off x="612775" y="1700807"/>
          <a:ext cx="81534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2921"/>
                <a:gridCol w="1872208"/>
                <a:gridCol w="5058271"/>
              </a:tblGrid>
              <a:tr h="365759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생태계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종류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식물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초본류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민들레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괭이밥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섬장대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강아지풀 등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목본류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곰슬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(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해송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),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섬괴불나무 등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곤충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된장잠자리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민집게벌레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조류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바다제비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</a:t>
                      </a:r>
                      <a:r>
                        <a:rPr lang="en-US" altLang="ko-KR" sz="2000" baseline="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 </a:t>
                      </a:r>
                      <a:r>
                        <a:rPr lang="ko-KR" altLang="en-US" sz="2000" baseline="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슴새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/>
                </a:tc>
              </a:tr>
              <a:tr h="37084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해양생물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주요어류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꽁치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방어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복어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전어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붕장어 등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패류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전복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소라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홍합 등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해조류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미역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다시마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김 등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기타 수산물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해삼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새우</a:t>
                      </a:r>
                      <a:r>
                        <a:rPr lang="en-US" altLang="ko-KR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, </a:t>
                      </a:r>
                      <a:r>
                        <a:rPr lang="ko-KR" altLang="en-US" sz="2000" dirty="0" smtClean="0">
                          <a:latin typeface="굴림체" panose="020B0609000101010101" pitchFamily="49" charset="-127"/>
                          <a:ea typeface="굴림체" panose="020B0609000101010101" pitchFamily="49" charset="-127"/>
                        </a:rPr>
                        <a:t>홍게 및 성게 등</a:t>
                      </a:r>
                      <a:endParaRPr lang="ko-KR" altLang="en-US" sz="2000" dirty="0">
                        <a:latin typeface="굴림체" panose="020B0609000101010101" pitchFamily="49" charset="-127"/>
                        <a:ea typeface="굴림체" panose="020B0609000101010101" pitchFamily="49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2594874"/>
      </p:ext>
    </p:extLst>
  </p:cSld>
  <p:clrMapOvr>
    <a:masterClrMapping/>
  </p:clrMapOvr>
  <p:transition spd="slow" advClick="0" advTm="50000"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5CB5-84FB-42D3-BA07-A725DA1EB236}" type="slidenum">
              <a:rPr lang="ko-KR" altLang="en-US" smtClean="0"/>
              <a:t>8</a:t>
            </a:fld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755576" y="716608"/>
            <a:ext cx="7200000" cy="5760000"/>
            <a:chOff x="755576" y="716608"/>
            <a:chExt cx="7200000" cy="5760000"/>
          </a:xfrm>
        </p:grpSpPr>
        <p:sp>
          <p:nvSpPr>
            <p:cNvPr id="3" name="구름 2"/>
            <p:cNvSpPr/>
            <p:nvPr/>
          </p:nvSpPr>
          <p:spPr>
            <a:xfrm>
              <a:off x="1454605" y="716608"/>
              <a:ext cx="5592233" cy="1098288"/>
            </a:xfrm>
            <a:prstGeom prst="cloud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600" dirty="0" smtClean="0">
                  <a:latin typeface="돋움체" panose="020B0609000101010101" pitchFamily="49" charset="-127"/>
                  <a:ea typeface="돋움체" panose="020B0609000101010101" pitchFamily="49" charset="-127"/>
                </a:rPr>
                <a:t>방문 현황</a:t>
              </a:r>
              <a:endParaRPr lang="ko-KR" altLang="en-US" sz="3600" dirty="0">
                <a:latin typeface="돋움체" panose="020B0609000101010101" pitchFamily="49" charset="-127"/>
                <a:ea typeface="돋움체" panose="020B0609000101010101" pitchFamily="49" charset="-127"/>
              </a:endParaRPr>
            </a:p>
          </p:txBody>
        </p:sp>
        <p:sp>
          <p:nvSpPr>
            <p:cNvPr id="4" name="모서리가 접힌 도형 3"/>
            <p:cNvSpPr/>
            <p:nvPr/>
          </p:nvSpPr>
          <p:spPr>
            <a:xfrm>
              <a:off x="755576" y="2010239"/>
              <a:ext cx="7200000" cy="4466369"/>
            </a:xfrm>
            <a:prstGeom prst="foldedCorner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6" name="직선 연결선 5"/>
            <p:cNvCxnSpPr/>
            <p:nvPr/>
          </p:nvCxnSpPr>
          <p:spPr>
            <a:xfrm>
              <a:off x="2363343" y="2888869"/>
              <a:ext cx="5242136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6"/>
            <p:cNvCxnSpPr/>
            <p:nvPr/>
          </p:nvCxnSpPr>
          <p:spPr>
            <a:xfrm>
              <a:off x="2363343" y="3474622"/>
              <a:ext cx="5242136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2363343" y="4060375"/>
              <a:ext cx="5242136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2363343" y="4646129"/>
              <a:ext cx="5242136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2363343" y="5305101"/>
              <a:ext cx="5242136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직사각형 10"/>
            <p:cNvSpPr/>
            <p:nvPr/>
          </p:nvSpPr>
          <p:spPr>
            <a:xfrm>
              <a:off x="3272081" y="4646129"/>
              <a:ext cx="629126" cy="658973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4250722" y="3254965"/>
              <a:ext cx="629126" cy="2050137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5229362" y="2888869"/>
              <a:ext cx="629126" cy="2416233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6208003" y="3035307"/>
              <a:ext cx="629126" cy="2269794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54605" y="4458357"/>
              <a:ext cx="720804" cy="375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3,000</a:t>
              </a:r>
              <a:endParaRPr lang="ko-KR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54605" y="3872603"/>
              <a:ext cx="720804" cy="375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6</a:t>
              </a:r>
              <a:r>
                <a:rPr lang="en-US" altLang="ko-KR" dirty="0" smtClean="0"/>
                <a:t>,000</a:t>
              </a:r>
              <a:endParaRPr lang="ko-KR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54605" y="3286850"/>
              <a:ext cx="720804" cy="375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9</a:t>
              </a:r>
              <a:r>
                <a:rPr lang="en-US" altLang="ko-KR" dirty="0" smtClean="0"/>
                <a:t>,000</a:t>
              </a:r>
              <a:endParaRPr lang="ko-KR" alt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454605" y="2701097"/>
              <a:ext cx="843740" cy="375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12,000</a:t>
              </a:r>
              <a:endParaRPr lang="ko-KR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26241" y="5524759"/>
              <a:ext cx="811060" cy="375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1980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04882" y="5534545"/>
              <a:ext cx="811060" cy="375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2000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183523" y="5534545"/>
              <a:ext cx="811060" cy="375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2010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82881" y="5524759"/>
              <a:ext cx="811060" cy="375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2015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73129256"/>
      </p:ext>
    </p:extLst>
  </p:cSld>
  <p:clrMapOvr>
    <a:masterClrMapping/>
  </p:clrMapOvr>
  <p:transition spd="slow" advClick="0" advTm="50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프로그램 실행</a:t>
            </a:r>
            <a:endParaRPr lang="ko-KR" altLang="en-US" sz="4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5CB5-84FB-42D3-BA07-A725DA1EB236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2771800" y="2492896"/>
            <a:ext cx="3168152" cy="2733784"/>
            <a:chOff x="2771800" y="2492896"/>
            <a:chExt cx="3168152" cy="2733784"/>
          </a:xfrm>
        </p:grpSpPr>
        <p:sp>
          <p:nvSpPr>
            <p:cNvPr id="4" name="해 3">
              <a:hlinkHover r:id="rId3" action="ppaction://program"/>
            </p:cNvPr>
            <p:cNvSpPr/>
            <p:nvPr/>
          </p:nvSpPr>
          <p:spPr>
            <a:xfrm>
              <a:off x="2771800" y="2492896"/>
              <a:ext cx="1800000" cy="1800000"/>
            </a:xfrm>
            <a:prstGeom prst="su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254000"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6" name="해 5">
              <a:hlinkHover r:id="rId3" action="ppaction://program"/>
            </p:cNvPr>
            <p:cNvSpPr/>
            <p:nvPr/>
          </p:nvSpPr>
          <p:spPr>
            <a:xfrm flipH="1">
              <a:off x="4139952" y="3426680"/>
              <a:ext cx="1800000" cy="1800000"/>
            </a:xfrm>
            <a:prstGeom prst="su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254000"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53578231"/>
      </p:ext>
    </p:extLst>
  </p:cSld>
  <p:clrMapOvr>
    <a:masterClrMapping/>
  </p:clrMapOvr>
  <p:transition spd="slow" advClick="0" advTm="50000">
    <p:cover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가을">
  <a:themeElements>
    <a:clrScheme name="가을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가을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가을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305</TotalTime>
  <Words>114</Words>
  <Application>Microsoft Office PowerPoint</Application>
  <PresentationFormat>화면 슬라이드 쇼(4:3)</PresentationFormat>
  <Paragraphs>46</Paragraphs>
  <Slides>5</Slides>
  <Notes>2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가을</vt:lpstr>
      <vt:lpstr>PowerPoint 프레젠테이션</vt:lpstr>
      <vt:lpstr>독도 바로 알기</vt:lpstr>
      <vt:lpstr>자연환경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학생용</dc:creator>
  <cp:lastModifiedBy>1</cp:lastModifiedBy>
  <cp:revision>26</cp:revision>
  <dcterms:created xsi:type="dcterms:W3CDTF">2016-09-29T07:23:41Z</dcterms:created>
  <dcterms:modified xsi:type="dcterms:W3CDTF">2019-09-27T02:30:42Z</dcterms:modified>
</cp:coreProperties>
</file>