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howSpecialPlsOnTitleSld="0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9" r:id="rId4"/>
    <p:sldId id="261" r:id="rId5"/>
    <p:sldId id="262" r:id="rId6"/>
  </p:sldIdLst>
  <p:sldSz cx="9144000" cy="6858000" type="screen4x3"/>
  <p:notesSz cx="6858000" cy="9144000"/>
  <p:custShowLst>
    <p:custShow name="프로그램 실행1" id="0">
      <p:sldLst>
        <p:sld r:id="rId2"/>
        <p:sld r:id="rId4"/>
      </p:sldLst>
    </p:custShow>
    <p:custShow name="프로그램 실행2" id="1">
      <p:sldLst>
        <p:sld r:id="rId3"/>
        <p:sld r:id="rId4"/>
        <p:sld r:id="rId5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학생용" initials="학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66" autoAdjust="0"/>
    <p:restoredTop sz="92157" autoAdjust="0"/>
  </p:normalViewPr>
  <p:slideViewPr>
    <p:cSldViewPr>
      <p:cViewPr>
        <p:scale>
          <a:sx n="110" d="100"/>
          <a:sy n="110" d="100"/>
        </p:scale>
        <p:origin x="-175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2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5BA0F-5D42-4107-8AFE-DF06668533A7}" type="datetimeFigureOut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874A66-4CAC-440F-AB4E-E1342FED5A9D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모서리가 둥근 직사각형 5"/>
          <p:cNvSpPr/>
          <p:nvPr/>
        </p:nvSpPr>
        <p:spPr>
          <a:xfrm>
            <a:off x="1124744" y="395536"/>
            <a:ext cx="4680000" cy="72000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궁서체" panose="02030609000101010101" pitchFamily="17" charset="-127"/>
                <a:ea typeface="궁서체" panose="02030609000101010101" pitchFamily="17" charset="-127"/>
              </a:rPr>
              <a:t>수면장애자료</a:t>
            </a:r>
            <a:endParaRPr lang="ko-KR" altLang="en-US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210666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B62B3F-1E0C-4E81-B392-29D84C253F09}" type="datetimeFigureOut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B2C1C-910C-40B7-8112-44613618861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8898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CEBF5"/>
            </a:gs>
            <a:gs pos="8000">
              <a:srgbClr val="83A7C3"/>
            </a:gs>
            <a:gs pos="13000">
              <a:srgbClr val="768FB9"/>
            </a:gs>
            <a:gs pos="21001">
              <a:srgbClr val="83A7C3"/>
            </a:gs>
            <a:gs pos="52000">
              <a:srgbClr val="FFFFFF"/>
            </a:gs>
            <a:gs pos="56000">
              <a:srgbClr val="9C6563"/>
            </a:gs>
            <a:gs pos="58000">
              <a:srgbClr val="80302D"/>
            </a:gs>
            <a:gs pos="71001">
              <a:srgbClr val="C0524E"/>
            </a:gs>
            <a:gs pos="94000">
              <a:srgbClr val="EBDAD4"/>
            </a:gs>
            <a:gs pos="100000">
              <a:srgbClr val="55261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5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수면장애에 관련된 자료입니다</a:t>
            </a:r>
            <a:r>
              <a:rPr lang="en-US" altLang="ko-KR" sz="15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.</a:t>
            </a:r>
            <a:endParaRPr lang="ko-KR" altLang="en-US" sz="15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B2C1C-910C-40B7-8112-44613618861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328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B2C1C-910C-40B7-8112-446136188613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7605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B2C1C-910C-40B7-8112-44613618861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9423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B2C1C-910C-40B7-8112-446136188613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2969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B2C1C-910C-40B7-8112-446136188613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9237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각 삼각형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제목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7" name="부제목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grpSp>
        <p:nvGrpSpPr>
          <p:cNvPr id="2" name="그룹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자유형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자유형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자유형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직선 연결선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날짜 개체 틀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E9FC8B5-6905-4B4A-B778-E96F30ACE1E3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19" name="바닥글 개체 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27" name="슬라이드 번호 개체 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E5673BE-D7A4-4EC1-83DE-F4B96C2C4160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0">
        <p:push dir="d"/>
      </p:transition>
    </mc:Choice>
    <mc:Fallback>
      <p:transition advClick="0" advTm="50000">
        <p:push dir="d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5F5E3A-C449-4FCB-8DB3-3EF028A3F172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5673BE-D7A4-4EC1-83DE-F4B96C2C4160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0">
        <p:push dir="d"/>
      </p:transition>
    </mc:Choice>
    <mc:Fallback>
      <p:transition advClick="0" advTm="50000">
        <p:push dir="d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D617B9-AA85-4AF9-9ADB-D2DC117B6EDA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5673BE-D7A4-4EC1-83DE-F4B96C2C4160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0">
        <p:push dir="d"/>
      </p:transition>
    </mc:Choice>
    <mc:Fallback>
      <p:transition advClick="0" advTm="50000">
        <p:push dir="d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7E575F-4B2B-4385-83F3-E0CD6371F8A7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5673BE-D7A4-4EC1-83DE-F4B96C2C4160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0">
        <p:push dir="d"/>
      </p:transition>
    </mc:Choice>
    <mc:Fallback>
      <p:transition advClick="0" advTm="50000">
        <p:push dir="d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EE8E5F-FC38-49B4-B17B-2705BE239C05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5673BE-D7A4-4EC1-83DE-F4B96C2C4160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갈매기형 수장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갈매기형 수장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50000">
        <p:push dir="d"/>
      </p:transition>
    </mc:Choice>
    <mc:Fallback>
      <p:transition advClick="0" advTm="50000">
        <p:push dir="d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8C45BC1-889E-4C3A-A7C3-7F9FA2626A24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5673BE-D7A4-4EC1-83DE-F4B96C2C4160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50000">
        <p:push dir="d"/>
      </p:transition>
    </mc:Choice>
    <mc:Fallback>
      <p:transition advClick="0" advTm="50000">
        <p:push dir="d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비교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09A6944-C5C2-40CE-827D-349A3BF8DBFF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5673BE-D7A4-4EC1-83DE-F4B96C2C4160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50000">
        <p:push dir="d"/>
      </p:transition>
    </mc:Choice>
    <mc:Fallback>
      <p:transition advClick="0" advTm="50000">
        <p:push dir="d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8B728F-56E3-4E39-89DE-1B7EB31E7C83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5673BE-D7A4-4EC1-83DE-F4B96C2C4160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50000">
        <p:push dir="d"/>
      </p:transition>
    </mc:Choice>
    <mc:Fallback>
      <p:transition advClick="0" advTm="50000">
        <p:push dir="d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A9257B-3063-4277-9661-BF51CD577A14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5673BE-D7A4-4EC1-83DE-F4B96C2C4160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0">
        <p:push dir="d"/>
      </p:transition>
    </mc:Choice>
    <mc:Fallback>
      <p:transition advClick="0" advTm="50000">
        <p:push dir="d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4C900FB-86E8-4078-9F82-9534B7F45789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E5673BE-D7A4-4EC1-83DE-F4B96C2C4160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50000">
        <p:push dir="d"/>
      </p:transition>
    </mc:Choice>
    <mc:Fallback>
      <p:transition advClick="0" advTm="50000">
        <p:push dir="d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D522068-6A05-4775-BF71-F09350D33CFE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E5673BE-D7A4-4EC1-83DE-F4B96C2C4160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8" name="자유형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자유형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직각 삼각형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직선 연결선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갈매기형 수장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갈매기형 수장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50000">
        <p:push dir="d"/>
      </p:transition>
    </mc:Choice>
    <mc:Fallback>
      <p:transition advClick="0" advTm="50000">
        <p:push dir="d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자유형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자유형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직각 삼각형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직선 연결선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제목 개체 틀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0" name="텍스트 개체 틀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0" name="날짜 개체 틀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358687A-86D4-4A6B-8B02-19907547B1E9}" type="datetime1">
              <a:rPr lang="ko-KR" altLang="en-US" smtClean="0"/>
              <a:t>2019-09-27</a:t>
            </a:fld>
            <a:endParaRPr lang="ko-KR" altLang="en-US" dirty="0"/>
          </a:p>
        </p:txBody>
      </p:sp>
      <p:sp>
        <p:nvSpPr>
          <p:cNvPr id="22" name="바닥글 개체 틀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18" name="슬라이드 번호 개체 틀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2000" b="0">
                <a:solidFill>
                  <a:schemeClr val="tx1"/>
                </a:solidFill>
              </a:defRPr>
            </a:lvl1pPr>
            <a:extLst/>
          </a:lstStyle>
          <a:p>
            <a:fld id="{5E5673BE-D7A4-4EC1-83DE-F4B96C2C41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7956376" y="116632"/>
            <a:ext cx="108012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2300" dirty="0" smtClean="0">
                <a:latin typeface="궁서체" pitchFamily="17" charset="-127"/>
                <a:ea typeface="궁서체" pitchFamily="17" charset="-127"/>
              </a:rPr>
              <a:t>○○○</a:t>
            </a:r>
            <a:endParaRPr lang="ko-KR" altLang="en-US" sz="2300" dirty="0">
              <a:latin typeface="궁서체" pitchFamily="17" charset="-127"/>
              <a:ea typeface="궁서체" pitchFamily="17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p14:dur="10" advClick="0" advTm="50000">
        <p:push dir="d"/>
      </p:transition>
    </mc:Choice>
    <mc:Fallback>
      <p:transition advClick="0" advTm="50000">
        <p:push dir="d"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1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1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1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1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1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1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Windows\notepad.ex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>
            <a:spLocks/>
          </p:cNvSpPr>
          <p:nvPr/>
        </p:nvSpPr>
        <p:spPr>
          <a:xfrm>
            <a:off x="971600" y="1556791"/>
            <a:ext cx="720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7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돋움체" pitchFamily="49" charset="-127"/>
                <a:ea typeface="돋움체" pitchFamily="49" charset="-127"/>
              </a:rPr>
              <a:t>수면장애</a:t>
            </a:r>
            <a:endParaRPr lang="en-US" altLang="ko-KR" sz="7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돋움체" pitchFamily="49" charset="-127"/>
              <a:ea typeface="돋움체" pitchFamily="49" charset="-127"/>
            </a:endParaRPr>
          </a:p>
        </p:txBody>
      </p:sp>
      <p:sp>
        <p:nvSpPr>
          <p:cNvPr id="9" name="부제목 8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sz="3000" dirty="0" smtClean="0">
                <a:latin typeface="굴림체" pitchFamily="49" charset="-127"/>
                <a:ea typeface="굴림체" pitchFamily="49" charset="-127"/>
                <a:hlinkClick r:id="rId3"/>
              </a:rPr>
              <a:t>하이퍼링크</a:t>
            </a:r>
            <a:endParaRPr lang="ko-KR" altLang="en-US" sz="3000" dirty="0">
              <a:latin typeface="굴림체" pitchFamily="49" charset="-127"/>
              <a:ea typeface="굴림체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30586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0">
        <p:push dir="d"/>
      </p:transition>
    </mc:Choice>
    <mc:Fallback>
      <p:transition advClick="0" advTm="50000">
        <p:push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ts val="3600"/>
              </a:lnSpc>
              <a:spcBef>
                <a:spcPts val="0"/>
              </a:spcBef>
              <a:buSzPct val="100000"/>
              <a:buFont typeface="Wingdings" panose="05000000000000000000" pitchFamily="2" charset="2"/>
              <a:buChar char="l"/>
            </a:pPr>
            <a:r>
              <a:rPr lang="ko-KR" altLang="en-US" sz="3000" u="sng" dirty="0" smtClean="0">
                <a:latin typeface="+mn-ea"/>
              </a:rPr>
              <a:t>불면증</a:t>
            </a:r>
            <a:endParaRPr lang="en-US" altLang="ko-KR" sz="3000" u="sng" dirty="0" smtClean="0">
              <a:latin typeface="+mn-ea"/>
            </a:endParaRPr>
          </a:p>
          <a:p>
            <a:pPr lvl="1">
              <a:lnSpc>
                <a:spcPts val="3600"/>
              </a:lnSpc>
              <a:spcBef>
                <a:spcPts val="0"/>
              </a:spcBef>
            </a:pPr>
            <a:r>
              <a:rPr lang="ko-KR" altLang="en-US" sz="2500" u="sng" dirty="0">
                <a:latin typeface="+mn-ea"/>
              </a:rPr>
              <a:t>잠은 들지만 자주 깨는 경우</a:t>
            </a:r>
          </a:p>
          <a:p>
            <a:pPr lvl="0">
              <a:lnSpc>
                <a:spcPts val="3600"/>
              </a:lnSpc>
              <a:spcBef>
                <a:spcPts val="0"/>
              </a:spcBef>
              <a:buSzPct val="100000"/>
              <a:buFont typeface="Wingdings" panose="05000000000000000000" pitchFamily="2" charset="2"/>
              <a:buChar char="l"/>
            </a:pPr>
            <a:r>
              <a:rPr lang="ko-KR" altLang="en-US" sz="3000" u="sng" dirty="0" err="1">
                <a:latin typeface="+mn-ea"/>
              </a:rPr>
              <a:t>기면증</a:t>
            </a:r>
            <a:endParaRPr lang="ko-KR" altLang="en-US" sz="3000" u="sng" dirty="0">
              <a:latin typeface="+mn-ea"/>
            </a:endParaRPr>
          </a:p>
          <a:p>
            <a:pPr lvl="1">
              <a:lnSpc>
                <a:spcPts val="3600"/>
              </a:lnSpc>
              <a:spcBef>
                <a:spcPts val="0"/>
              </a:spcBef>
            </a:pPr>
            <a:r>
              <a:rPr lang="en-US" altLang="ko-KR" sz="2500" u="sng" dirty="0">
                <a:latin typeface="+mn-ea"/>
              </a:rPr>
              <a:t>6</a:t>
            </a:r>
            <a:r>
              <a:rPr lang="ko-KR" altLang="en-US" sz="2500" u="sng" dirty="0">
                <a:latin typeface="+mn-ea"/>
              </a:rPr>
              <a:t>시간 이상 충분한 수면을 취함에도 낮에 심한 졸음을 호소하는 과다 </a:t>
            </a:r>
            <a:r>
              <a:rPr lang="ko-KR" altLang="en-US" sz="2500" u="sng" dirty="0" err="1" smtClean="0">
                <a:latin typeface="+mn-ea"/>
              </a:rPr>
              <a:t>수면증</a:t>
            </a:r>
            <a:endParaRPr lang="ko-KR" altLang="en-US" sz="2500" u="sng" dirty="0"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673BE-D7A4-4EC1-83DE-F4B96C2C4160}" type="slidenum">
              <a:rPr lang="ko-KR" altLang="en-US" smtClean="0"/>
              <a:t>3</a:t>
            </a:fld>
            <a:endParaRPr lang="ko-KR" altLang="en-US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0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수면의 종류</a:t>
            </a:r>
            <a:endParaRPr lang="ko-KR" altLang="en-US" sz="50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pic>
        <p:nvPicPr>
          <p:cNvPr id="6" name="내용 개체 틀 5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628800"/>
            <a:ext cx="3600000" cy="3600000"/>
          </a:xfrm>
        </p:spPr>
      </p:pic>
    </p:spTree>
    <p:extLst>
      <p:ext uri="{BB962C8B-B14F-4D97-AF65-F5344CB8AC3E}">
        <p14:creationId xmlns:p14="http://schemas.microsoft.com/office/powerpoint/2010/main" val="475553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0">
        <p:push dir="d"/>
      </p:transition>
    </mc:Choice>
    <mc:Fallback>
      <p:transition advClick="0" advTm="50000"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673BE-D7A4-4EC1-83DE-F4B96C2C4160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5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체크리스트</a:t>
            </a:r>
            <a:endParaRPr lang="ko-KR" altLang="en-US" sz="45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aphicFrame>
        <p:nvGraphicFramePr>
          <p:cNvPr id="7" name="내용 개체 틀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4613883"/>
              </p:ext>
            </p:extLst>
          </p:nvPr>
        </p:nvGraphicFramePr>
        <p:xfrm>
          <a:off x="457200" y="1481138"/>
          <a:ext cx="8229600" cy="277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31024"/>
                <a:gridCol w="576064"/>
                <a:gridCol w="792088"/>
                <a:gridCol w="730424"/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수면</a:t>
                      </a:r>
                      <a:r>
                        <a:rPr lang="ko-KR" altLang="en-US" sz="2000" baseline="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 장애 체크리스트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체크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비고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YES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NO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잠들기까지 </a:t>
                      </a:r>
                      <a:r>
                        <a:rPr lang="en-US" altLang="ko-KR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30</a:t>
                      </a:r>
                      <a:r>
                        <a:rPr lang="ko-KR" altLang="en-US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분</a:t>
                      </a:r>
                      <a:r>
                        <a:rPr lang="ko-KR" altLang="en-US" sz="2000" baseline="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 이상의 시간이 필요하다</a:t>
                      </a:r>
                      <a:r>
                        <a:rPr lang="en-US" altLang="ko-KR" sz="2000" baseline="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.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Y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N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l" latinLnBrk="1"/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밤에 여러 번 깨긴 하지만 금방 다시 잠든다</a:t>
                      </a:r>
                      <a:r>
                        <a:rPr lang="en-US" altLang="ko-KR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.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Y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N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하루 종일 기운이 하나도 없고 잔 것 같지도 않다</a:t>
                      </a:r>
                      <a:r>
                        <a:rPr lang="en-US" altLang="ko-KR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.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Y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N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낮에 무의식적으로 눈꺼풀이 내려왔다</a:t>
                      </a:r>
                      <a:r>
                        <a:rPr lang="en-US" altLang="ko-KR" sz="200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.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Y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N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오랫동안 코를 골았다</a:t>
                      </a:r>
                      <a:r>
                        <a:rPr lang="en-US" altLang="ko-KR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.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Y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N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704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0">
        <p:push dir="d"/>
      </p:transition>
    </mc:Choice>
    <mc:Fallback>
      <p:transition advClick="0" advTm="50000">
        <p:push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673BE-D7A4-4EC1-83DE-F4B96C2C4160}" type="slidenum">
              <a:rPr lang="ko-KR" altLang="en-US" smtClean="0"/>
              <a:t>5</a:t>
            </a:fld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683568" y="692696"/>
            <a:ext cx="7920880" cy="5760000"/>
            <a:chOff x="683568" y="692696"/>
            <a:chExt cx="7920880" cy="5760000"/>
          </a:xfrm>
        </p:grpSpPr>
        <p:sp>
          <p:nvSpPr>
            <p:cNvPr id="3" name="빗면 2"/>
            <p:cNvSpPr/>
            <p:nvPr/>
          </p:nvSpPr>
          <p:spPr>
            <a:xfrm>
              <a:off x="1763688" y="692696"/>
              <a:ext cx="5832648" cy="965390"/>
            </a:xfrm>
            <a:prstGeom prst="bevel">
              <a:avLst/>
            </a:prstGeom>
            <a:blipFill>
              <a:blip r:embed="rId3"/>
              <a:tile tx="0" ty="0" sx="100000" sy="100000" flip="none" algn="tl"/>
            </a:blipFill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4000" dirty="0" smtClean="0">
                  <a:solidFill>
                    <a:schemeClr val="tx1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수면의 단계</a:t>
              </a:r>
              <a:endParaRPr lang="ko-KR" altLang="en-US" sz="4000" dirty="0">
                <a:solidFill>
                  <a:schemeClr val="tx1"/>
                </a:solidFill>
                <a:latin typeface="바탕체" panose="02030609000101010101" pitchFamily="17" charset="-127"/>
                <a:ea typeface="바탕체" panose="02030609000101010101" pitchFamily="17" charset="-127"/>
              </a:endParaRPr>
            </a:p>
          </p:txBody>
        </p:sp>
        <p:sp>
          <p:nvSpPr>
            <p:cNvPr id="4" name="모서리가 접힌 도형 3"/>
            <p:cNvSpPr/>
            <p:nvPr/>
          </p:nvSpPr>
          <p:spPr>
            <a:xfrm>
              <a:off x="683568" y="1848529"/>
              <a:ext cx="7920880" cy="4604167"/>
            </a:xfrm>
            <a:prstGeom prst="foldedCorner">
              <a:avLst>
                <a:gd name="adj" fmla="val 12116"/>
              </a:avLst>
            </a:prstGeom>
            <a:blipFill>
              <a:blip r:embed="rId4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cxnSp>
          <p:nvCxnSpPr>
            <p:cNvPr id="6" name="직선 연결선 5"/>
            <p:cNvCxnSpPr/>
            <p:nvPr/>
          </p:nvCxnSpPr>
          <p:spPr>
            <a:xfrm>
              <a:off x="1979712" y="5445384"/>
              <a:ext cx="540000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6"/>
            <p:cNvCxnSpPr/>
            <p:nvPr/>
          </p:nvCxnSpPr>
          <p:spPr>
            <a:xfrm>
              <a:off x="1979712" y="4702777"/>
              <a:ext cx="540000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1979712" y="3960169"/>
              <a:ext cx="540000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/>
            <p:cNvCxnSpPr/>
            <p:nvPr/>
          </p:nvCxnSpPr>
          <p:spPr>
            <a:xfrm>
              <a:off x="1979712" y="3217562"/>
              <a:ext cx="540000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/>
            <p:cNvCxnSpPr/>
            <p:nvPr/>
          </p:nvCxnSpPr>
          <p:spPr>
            <a:xfrm>
              <a:off x="1979712" y="2474954"/>
              <a:ext cx="540000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직사각형 12"/>
            <p:cNvSpPr/>
            <p:nvPr/>
          </p:nvSpPr>
          <p:spPr>
            <a:xfrm>
              <a:off x="3635896" y="3960169"/>
              <a:ext cx="576064" cy="1485215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2339752" y="4702777"/>
              <a:ext cx="576064" cy="742608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5076056" y="3217562"/>
              <a:ext cx="576064" cy="2227823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6444208" y="2474954"/>
              <a:ext cx="576064" cy="2970430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231681" y="5668167"/>
              <a:ext cx="792205" cy="666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1</a:t>
              </a:r>
              <a:r>
                <a:rPr lang="ko-KR" altLang="en-US" dirty="0" smtClean="0"/>
                <a:t>단계</a:t>
              </a:r>
              <a:endParaRPr lang="en-US" altLang="ko-KR" dirty="0" smtClean="0"/>
            </a:p>
            <a:p>
              <a:r>
                <a:rPr lang="ko-KR" altLang="en-US" dirty="0" smtClean="0"/>
                <a:t>졸</a:t>
              </a:r>
              <a:r>
                <a:rPr lang="ko-KR" altLang="en-US" dirty="0"/>
                <a:t>림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527825" y="5668167"/>
              <a:ext cx="1181734" cy="666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/>
                <a:t>2</a:t>
              </a:r>
              <a:r>
                <a:rPr lang="ko-KR" altLang="en-US" dirty="0" smtClean="0"/>
                <a:t>단계</a:t>
              </a:r>
              <a:endParaRPr lang="en-US" altLang="ko-KR" dirty="0" smtClean="0"/>
            </a:p>
            <a:p>
              <a:r>
                <a:rPr lang="ko-KR" altLang="en-US" dirty="0" smtClean="0"/>
                <a:t>얕은 수면</a:t>
              </a:r>
              <a:endParaRPr lang="ko-KR" altLang="en-US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967985" y="5668167"/>
              <a:ext cx="1181734" cy="666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/>
                <a:t>3</a:t>
              </a:r>
              <a:r>
                <a:rPr lang="ko-KR" altLang="en-US" dirty="0" smtClean="0"/>
                <a:t>단계</a:t>
              </a:r>
              <a:endParaRPr lang="en-US" altLang="ko-KR" dirty="0" smtClean="0"/>
            </a:p>
            <a:p>
              <a:r>
                <a:rPr lang="ko-KR" altLang="en-US" dirty="0" smtClean="0"/>
                <a:t>깊은 수면</a:t>
              </a:r>
              <a:endParaRPr lang="ko-KR" alt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336137" y="5668167"/>
              <a:ext cx="1717137" cy="666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/>
                <a:t>4</a:t>
              </a:r>
              <a:r>
                <a:rPr lang="ko-KR" altLang="en-US" dirty="0" smtClean="0"/>
                <a:t>단계</a:t>
              </a:r>
              <a:endParaRPr lang="en-US" altLang="ko-KR" dirty="0" smtClean="0"/>
            </a:p>
            <a:p>
              <a:r>
                <a:rPr lang="ko-KR" altLang="en-US" dirty="0" smtClean="0"/>
                <a:t>빠른 안구 수면</a:t>
              </a:r>
              <a:endParaRPr lang="ko-KR" altLang="en-US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27584" y="4512334"/>
              <a:ext cx="630301" cy="38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30%</a:t>
              </a:r>
              <a:endParaRPr lang="ko-KR" altLang="en-US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827584" y="3769726"/>
              <a:ext cx="630301" cy="38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60%</a:t>
              </a:r>
              <a:endParaRPr lang="ko-KR" altLang="en-US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27584" y="3027118"/>
              <a:ext cx="630301" cy="38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90%</a:t>
              </a:r>
              <a:endParaRPr lang="ko-KR" altLang="en-US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27584" y="2284511"/>
              <a:ext cx="776175" cy="38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100%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285033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0">
        <p:push dir="d"/>
      </p:transition>
    </mc:Choice>
    <mc:Fallback>
      <p:transition advClick="0" advTm="50000"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673BE-D7A4-4EC1-83DE-F4B96C2C4160}" type="slidenum">
              <a:rPr lang="ko-KR" altLang="en-US" smtClean="0"/>
              <a:t>6</a:t>
            </a:fld>
            <a:endParaRPr lang="ko-KR" altLang="en-US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0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프로그램 실행</a:t>
            </a:r>
            <a:endParaRPr lang="ko-KR" altLang="en-US" sz="50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971600" y="1916832"/>
            <a:ext cx="7404757" cy="3600000"/>
            <a:chOff x="971600" y="1916832"/>
            <a:chExt cx="7404757" cy="3600000"/>
          </a:xfrm>
        </p:grpSpPr>
        <p:sp>
          <p:nvSpPr>
            <p:cNvPr id="8" name="오른쪽 화살표 7">
              <a:hlinkHover r:id="rId3" action="ppaction://program"/>
            </p:cNvPr>
            <p:cNvSpPr/>
            <p:nvPr/>
          </p:nvSpPr>
          <p:spPr>
            <a:xfrm>
              <a:off x="4776357" y="1916832"/>
              <a:ext cx="3600000" cy="3600000"/>
            </a:xfrm>
            <a:prstGeom prst="rightArrow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11430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오른쪽 화살표 8">
              <a:hlinkHover r:id="rId3" action="ppaction://program"/>
            </p:cNvPr>
            <p:cNvSpPr/>
            <p:nvPr/>
          </p:nvSpPr>
          <p:spPr>
            <a:xfrm flipH="1">
              <a:off x="971600" y="1916832"/>
              <a:ext cx="3600000" cy="3600000"/>
            </a:xfrm>
            <a:prstGeom prst="rightArrow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11430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91082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0">
        <p:push dir="d"/>
      </p:transition>
    </mc:Choice>
    <mc:Fallback>
      <p:transition advClick="0" advTm="50000">
        <p:push dir="d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광장">
  <a:themeElements>
    <a:clrScheme name="광장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광장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광장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244</TotalTime>
  <Words>117</Words>
  <Application>Microsoft Office PowerPoint</Application>
  <PresentationFormat>화면 슬라이드 쇼(4:3)</PresentationFormat>
  <Paragraphs>52</Paragraphs>
  <Slides>5</Slides>
  <Notes>5</Notes>
  <HiddenSlides>1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8" baseType="lpstr">
      <vt:lpstr>광장</vt:lpstr>
      <vt:lpstr>PowerPoint 프레젠테이션</vt:lpstr>
      <vt:lpstr>수면의 종류</vt:lpstr>
      <vt:lpstr>체크리스트</vt:lpstr>
      <vt:lpstr>PowerPoint 프레젠테이션</vt:lpstr>
      <vt:lpstr>프로그램 실행</vt:lpstr>
      <vt:lpstr>프로그램 실행1</vt:lpstr>
      <vt:lpstr>프로그램 실행2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LD</dc:creator>
  <cp:lastModifiedBy>1</cp:lastModifiedBy>
  <cp:revision>34</cp:revision>
  <dcterms:created xsi:type="dcterms:W3CDTF">2016-09-28T01:59:21Z</dcterms:created>
  <dcterms:modified xsi:type="dcterms:W3CDTF">2019-09-27T02:29:09Z</dcterms:modified>
</cp:coreProperties>
</file>